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5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6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7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8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91" r:id="rId3"/>
    <p:sldMasterId id="2147483708" r:id="rId4"/>
    <p:sldMasterId id="2147483732" r:id="rId5"/>
    <p:sldMasterId id="2147483758" r:id="rId6"/>
    <p:sldMasterId id="2147483868" r:id="rId7"/>
    <p:sldMasterId id="2147483880" r:id="rId8"/>
    <p:sldMasterId id="2147483892" r:id="rId9"/>
  </p:sldMasterIdLst>
  <p:notesMasterIdLst>
    <p:notesMasterId r:id="rId77"/>
  </p:notesMasterIdLst>
  <p:sldIdLst>
    <p:sldId id="257" r:id="rId10"/>
    <p:sldId id="258" r:id="rId11"/>
    <p:sldId id="266" r:id="rId12"/>
    <p:sldId id="260" r:id="rId13"/>
    <p:sldId id="261" r:id="rId14"/>
    <p:sldId id="262" r:id="rId15"/>
    <p:sldId id="263" r:id="rId16"/>
    <p:sldId id="264" r:id="rId17"/>
    <p:sldId id="265" r:id="rId18"/>
    <p:sldId id="267" r:id="rId19"/>
    <p:sldId id="307" r:id="rId20"/>
    <p:sldId id="268" r:id="rId21"/>
    <p:sldId id="315" r:id="rId22"/>
    <p:sldId id="314" r:id="rId23"/>
    <p:sldId id="271" r:id="rId24"/>
    <p:sldId id="270" r:id="rId25"/>
    <p:sldId id="316" r:id="rId26"/>
    <p:sldId id="317" r:id="rId27"/>
    <p:sldId id="313" r:id="rId28"/>
    <p:sldId id="318" r:id="rId29"/>
    <p:sldId id="319" r:id="rId30"/>
    <p:sldId id="320" r:id="rId31"/>
    <p:sldId id="305" r:id="rId32"/>
    <p:sldId id="312" r:id="rId33"/>
    <p:sldId id="311" r:id="rId34"/>
    <p:sldId id="273" r:id="rId35"/>
    <p:sldId id="276" r:id="rId36"/>
    <p:sldId id="277" r:id="rId37"/>
    <p:sldId id="278" r:id="rId38"/>
    <p:sldId id="279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309" r:id="rId51"/>
    <p:sldId id="310" r:id="rId52"/>
    <p:sldId id="291" r:id="rId53"/>
    <p:sldId id="292" r:id="rId54"/>
    <p:sldId id="293" r:id="rId55"/>
    <p:sldId id="294" r:id="rId56"/>
    <p:sldId id="296" r:id="rId57"/>
    <p:sldId id="297" r:id="rId58"/>
    <p:sldId id="295" r:id="rId59"/>
    <p:sldId id="322" r:id="rId60"/>
    <p:sldId id="323" r:id="rId61"/>
    <p:sldId id="298" r:id="rId62"/>
    <p:sldId id="299" r:id="rId63"/>
    <p:sldId id="324" r:id="rId64"/>
    <p:sldId id="325" r:id="rId65"/>
    <p:sldId id="326" r:id="rId66"/>
    <p:sldId id="327" r:id="rId67"/>
    <p:sldId id="328" r:id="rId68"/>
    <p:sldId id="321" r:id="rId69"/>
    <p:sldId id="300" r:id="rId70"/>
    <p:sldId id="329" r:id="rId71"/>
    <p:sldId id="330" r:id="rId72"/>
    <p:sldId id="331" r:id="rId73"/>
    <p:sldId id="332" r:id="rId74"/>
    <p:sldId id="308" r:id="rId75"/>
    <p:sldId id="302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5a8f13bbba123ca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98D8"/>
    <a:srgbClr val="934B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16" Type="http://schemas.openxmlformats.org/officeDocument/2006/relationships/slide" Target="slides/slide7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74" Type="http://schemas.openxmlformats.org/officeDocument/2006/relationships/slide" Target="slides/slide65.xml"/><Relationship Id="rId79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2.xml"/><Relationship Id="rId82" Type="http://schemas.openxmlformats.org/officeDocument/2006/relationships/tableStyles" Target="tableStyles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77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04T00:44:21.177" idx="1">
    <p:pos x="7680" y="-144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8F968-4C92-4C42-92FB-DBDAE3BAFF5C}" type="datetimeFigureOut">
              <a:rPr lang="en-US" smtClean="0"/>
              <a:t>15-12-2020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FAA75B-464D-4174-9B89-082E25D18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660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3" name="Google Shape;4453;g94a06c92dc_0_1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4" name="Google Shape;4454;g94a06c92dc_0_1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113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8" name="Google Shape;30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3494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2a1ad211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2a1ad211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8252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6601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9073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-1" y="1703614"/>
            <a:ext cx="10336193" cy="51543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509016" y="622300"/>
            <a:ext cx="5023336" cy="5154386"/>
          </a:xfrm>
          <a:custGeom>
            <a:avLst/>
            <a:gdLst>
              <a:gd name="connsiteX0" fmla="*/ 0 w 3904093"/>
              <a:gd name="connsiteY0" fmla="*/ 0 h 3294743"/>
              <a:gd name="connsiteX1" fmla="*/ 3904093 w 3904093"/>
              <a:gd name="connsiteY1" fmla="*/ 0 h 3294743"/>
              <a:gd name="connsiteX2" fmla="*/ 3904093 w 3904093"/>
              <a:gd name="connsiteY2" fmla="*/ 3294743 h 3294743"/>
              <a:gd name="connsiteX3" fmla="*/ 0 w 3904093"/>
              <a:gd name="connsiteY3" fmla="*/ 3294743 h 329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4093" h="3294743">
                <a:moveTo>
                  <a:pt x="0" y="0"/>
                </a:moveTo>
                <a:lnTo>
                  <a:pt x="3904093" y="0"/>
                </a:lnTo>
                <a:lnTo>
                  <a:pt x="3904093" y="3294743"/>
                </a:lnTo>
                <a:lnTo>
                  <a:pt x="0" y="3294743"/>
                </a:lnTo>
                <a:close/>
              </a:path>
            </a:pathLst>
          </a:custGeom>
          <a:effectLst>
            <a:outerShdw blurRad="1270000" dist="952500" dir="8100000" sx="95000" sy="95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689390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686509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452261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161107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729858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733699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753846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031195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134827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735654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4674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56B67B6-CF12-421D-9656-9E810C9B1035}"/>
              </a:ext>
            </a:extLst>
          </p:cNvPr>
          <p:cNvSpPr/>
          <p:nvPr userDrawn="1"/>
        </p:nvSpPr>
        <p:spPr>
          <a:xfrm>
            <a:off x="-2" y="-2"/>
            <a:ext cx="12782551" cy="5176717"/>
          </a:xfrm>
          <a:custGeom>
            <a:avLst/>
            <a:gdLst>
              <a:gd name="connsiteX0" fmla="*/ 0 w 12620172"/>
              <a:gd name="connsiteY0" fmla="*/ 0 h 5110956"/>
              <a:gd name="connsiteX1" fmla="*/ 12620172 w 12620172"/>
              <a:gd name="connsiteY1" fmla="*/ 0 h 5110956"/>
              <a:gd name="connsiteX2" fmla="*/ 12574189 w 12620172"/>
              <a:gd name="connsiteY2" fmla="*/ 155228 h 5110956"/>
              <a:gd name="connsiteX3" fmla="*/ 12012306 w 12620172"/>
              <a:gd name="connsiteY3" fmla="*/ 1202096 h 5110956"/>
              <a:gd name="connsiteX4" fmla="*/ 10729106 w 12620172"/>
              <a:gd name="connsiteY4" fmla="*/ 2017920 h 5110956"/>
              <a:gd name="connsiteX5" fmla="*/ 9034399 w 12620172"/>
              <a:gd name="connsiteY5" fmla="*/ 1924810 h 5110956"/>
              <a:gd name="connsiteX6" fmla="*/ 6866234 w 12620172"/>
              <a:gd name="connsiteY6" fmla="*/ 2261780 h 5110956"/>
              <a:gd name="connsiteX7" fmla="*/ 5383917 w 12620172"/>
              <a:gd name="connsiteY7" fmla="*/ 3724942 h 5110956"/>
              <a:gd name="connsiteX8" fmla="*/ 2729021 w 12620172"/>
              <a:gd name="connsiteY8" fmla="*/ 5103862 h 5110956"/>
              <a:gd name="connsiteX9" fmla="*/ 622804 w 12620172"/>
              <a:gd name="connsiteY9" fmla="*/ 3818052 h 5110956"/>
              <a:gd name="connsiteX10" fmla="*/ 44119 w 12620172"/>
              <a:gd name="connsiteY10" fmla="*/ 2752480 h 5110956"/>
              <a:gd name="connsiteX11" fmla="*/ 0 w 12620172"/>
              <a:gd name="connsiteY11" fmla="*/ 2631161 h 5110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20172" h="5110956">
                <a:moveTo>
                  <a:pt x="0" y="0"/>
                </a:moveTo>
                <a:lnTo>
                  <a:pt x="12620172" y="0"/>
                </a:lnTo>
                <a:lnTo>
                  <a:pt x="12574189" y="155228"/>
                </a:lnTo>
                <a:cubicBezTo>
                  <a:pt x="12450364" y="535360"/>
                  <a:pt x="12261203" y="906137"/>
                  <a:pt x="12012306" y="1202096"/>
                </a:cubicBezTo>
                <a:cubicBezTo>
                  <a:pt x="11689294" y="1587839"/>
                  <a:pt x="11220262" y="1911507"/>
                  <a:pt x="10729106" y="2017920"/>
                </a:cubicBezTo>
                <a:cubicBezTo>
                  <a:pt x="10167154" y="2133199"/>
                  <a:pt x="9587502" y="2053390"/>
                  <a:pt x="9034399" y="1924810"/>
                </a:cubicBezTo>
                <a:cubicBezTo>
                  <a:pt x="8392798" y="1778493"/>
                  <a:pt x="7503408" y="1849435"/>
                  <a:pt x="6866234" y="2261780"/>
                </a:cubicBezTo>
                <a:cubicBezTo>
                  <a:pt x="6255608" y="2651956"/>
                  <a:pt x="5852949" y="3184015"/>
                  <a:pt x="5383917" y="3724942"/>
                </a:cubicBezTo>
                <a:cubicBezTo>
                  <a:pt x="4698070" y="4509730"/>
                  <a:pt x="3826378" y="5188104"/>
                  <a:pt x="2729021" y="5103862"/>
                </a:cubicBezTo>
                <a:cubicBezTo>
                  <a:pt x="1857330" y="5041789"/>
                  <a:pt x="1122810" y="4509730"/>
                  <a:pt x="622804" y="3818052"/>
                </a:cubicBezTo>
                <a:cubicBezTo>
                  <a:pt x="383862" y="3492167"/>
                  <a:pt x="194701" y="3128870"/>
                  <a:pt x="44119" y="2752480"/>
                </a:cubicBezTo>
                <a:lnTo>
                  <a:pt x="0" y="263116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4FEB48B5-7401-467D-B293-61B2138EA46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-1"/>
            <a:ext cx="12185343" cy="4934857"/>
          </a:xfrm>
          <a:custGeom>
            <a:avLst/>
            <a:gdLst>
              <a:gd name="connsiteX0" fmla="*/ 0 w 10656832"/>
              <a:gd name="connsiteY0" fmla="*/ 0 h 4315836"/>
              <a:gd name="connsiteX1" fmla="*/ 10656832 w 10656832"/>
              <a:gd name="connsiteY1" fmla="*/ 0 h 4315836"/>
              <a:gd name="connsiteX2" fmla="*/ 10618003 w 10656832"/>
              <a:gd name="connsiteY2" fmla="*/ 131079 h 4315836"/>
              <a:gd name="connsiteX3" fmla="*/ 10143533 w 10656832"/>
              <a:gd name="connsiteY3" fmla="*/ 1015084 h 4315836"/>
              <a:gd name="connsiteX4" fmla="*/ 9059962 w 10656832"/>
              <a:gd name="connsiteY4" fmla="*/ 1703989 h 4315836"/>
              <a:gd name="connsiteX5" fmla="*/ 7628903 w 10656832"/>
              <a:gd name="connsiteY5" fmla="*/ 1625364 h 4315836"/>
              <a:gd name="connsiteX6" fmla="*/ 5798043 w 10656832"/>
              <a:gd name="connsiteY6" fmla="*/ 1909911 h 4315836"/>
              <a:gd name="connsiteX7" fmla="*/ 4546332 w 10656832"/>
              <a:gd name="connsiteY7" fmla="*/ 3145447 h 4315836"/>
              <a:gd name="connsiteX8" fmla="*/ 2304463 w 10656832"/>
              <a:gd name="connsiteY8" fmla="*/ 4309846 h 4315836"/>
              <a:gd name="connsiteX9" fmla="*/ 525913 w 10656832"/>
              <a:gd name="connsiteY9" fmla="*/ 3224072 h 4315836"/>
              <a:gd name="connsiteX10" fmla="*/ 37255 w 10656832"/>
              <a:gd name="connsiteY10" fmla="*/ 2324272 h 4315836"/>
              <a:gd name="connsiteX11" fmla="*/ 0 w 10656832"/>
              <a:gd name="connsiteY11" fmla="*/ 2221827 h 4315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656832" h="4315836">
                <a:moveTo>
                  <a:pt x="0" y="0"/>
                </a:moveTo>
                <a:lnTo>
                  <a:pt x="10656832" y="0"/>
                </a:lnTo>
                <a:lnTo>
                  <a:pt x="10618003" y="131079"/>
                </a:lnTo>
                <a:cubicBezTo>
                  <a:pt x="10513441" y="452073"/>
                  <a:pt x="10353708" y="765168"/>
                  <a:pt x="10143533" y="1015084"/>
                </a:cubicBezTo>
                <a:cubicBezTo>
                  <a:pt x="9870772" y="1340816"/>
                  <a:pt x="9474708" y="1614131"/>
                  <a:pt x="9059962" y="1703989"/>
                </a:cubicBezTo>
                <a:cubicBezTo>
                  <a:pt x="8585434" y="1801334"/>
                  <a:pt x="8095959" y="1733941"/>
                  <a:pt x="7628903" y="1625364"/>
                </a:cubicBezTo>
                <a:cubicBezTo>
                  <a:pt x="7087117" y="1501810"/>
                  <a:pt x="6336091" y="1561715"/>
                  <a:pt x="5798043" y="1909911"/>
                </a:cubicBezTo>
                <a:cubicBezTo>
                  <a:pt x="5282413" y="2239387"/>
                  <a:pt x="4942396" y="2688673"/>
                  <a:pt x="4546332" y="3145447"/>
                </a:cubicBezTo>
                <a:cubicBezTo>
                  <a:pt x="3967183" y="3808144"/>
                  <a:pt x="3231102" y="4380983"/>
                  <a:pt x="2304463" y="4309846"/>
                </a:cubicBezTo>
                <a:cubicBezTo>
                  <a:pt x="1568382" y="4257430"/>
                  <a:pt x="948132" y="3808144"/>
                  <a:pt x="525913" y="3224072"/>
                </a:cubicBezTo>
                <a:cubicBezTo>
                  <a:pt x="324144" y="2948885"/>
                  <a:pt x="164411" y="2642107"/>
                  <a:pt x="37255" y="2324272"/>
                </a:cubicBezTo>
                <a:lnTo>
                  <a:pt x="0" y="222182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64682023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272908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49813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591526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847960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11790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9F6D277-3820-1440-9688-2E75961570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389E3C-9EB4-AB45-B7C4-A3593B30B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76475"/>
            <a:ext cx="10515600" cy="1325563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Lorem Ipsum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2B11B6-42A4-6142-A7C8-2743D7B08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15-12-2020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50A37-380D-F94E-B5F2-9B3040D12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8DE528-A2B4-3D4C-90CE-4430B4F7E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BC4F468-92DA-1344-817F-5C3B4362626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>
                <a:latin typeface="Chivo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ceteros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verterem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his, sea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eius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iisque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eu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 Et vis stet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dolorem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perpetua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usu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ea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diam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affert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labores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696567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5B5204-28C8-E44F-A86F-32B498F4E9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5131 w 12192000"/>
              <a:gd name="connsiteY0" fmla="*/ 838931 h 6858000"/>
              <a:gd name="connsiteX1" fmla="*/ 11276869 w 12192000"/>
              <a:gd name="connsiteY1" fmla="*/ 838931 h 6858000"/>
              <a:gd name="connsiteX2" fmla="*/ 11276869 w 12192000"/>
              <a:gd name="connsiteY2" fmla="*/ 5893657 h 6858000"/>
              <a:gd name="connsiteX3" fmla="*/ 915131 w 12192000"/>
              <a:gd name="connsiteY3" fmla="*/ 5893657 h 6858000"/>
              <a:gd name="connsiteX4" fmla="*/ 838200 w 12192000"/>
              <a:gd name="connsiteY4" fmla="*/ 762000 h 6858000"/>
              <a:gd name="connsiteX5" fmla="*/ 838200 w 12192000"/>
              <a:gd name="connsiteY5" fmla="*/ 5970588 h 6858000"/>
              <a:gd name="connsiteX6" fmla="*/ 11353800 w 12192000"/>
              <a:gd name="connsiteY6" fmla="*/ 5970588 h 6858000"/>
              <a:gd name="connsiteX7" fmla="*/ 11353800 w 12192000"/>
              <a:gd name="connsiteY7" fmla="*/ 76200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915131" y="838931"/>
                </a:moveTo>
                <a:lnTo>
                  <a:pt x="11276869" y="838931"/>
                </a:lnTo>
                <a:lnTo>
                  <a:pt x="11276869" y="5893657"/>
                </a:lnTo>
                <a:lnTo>
                  <a:pt x="915131" y="5893657"/>
                </a:lnTo>
                <a:close/>
                <a:moveTo>
                  <a:pt x="838200" y="762000"/>
                </a:moveTo>
                <a:lnTo>
                  <a:pt x="838200" y="5970588"/>
                </a:lnTo>
                <a:lnTo>
                  <a:pt x="11353800" y="5970588"/>
                </a:lnTo>
                <a:lnTo>
                  <a:pt x="11353800" y="762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389E3C-9EB4-AB45-B7C4-A3593B30B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76475"/>
            <a:ext cx="10515600" cy="1325563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Lorem Ipsum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2B11B6-42A4-6142-A7C8-2743D7B08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15-12-2020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50A37-380D-F94E-B5F2-9B3040D12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8DE528-A2B4-3D4C-90CE-4430B4F7E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04BB6CA-D6FD-4640-9A59-A33350DBE5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2"/>
                </a:solidFill>
              </a:defRPr>
            </a:lvl2pPr>
            <a:lvl3pPr marL="914400" indent="0" algn="ctr">
              <a:buNone/>
              <a:defRPr>
                <a:solidFill>
                  <a:schemeClr val="bg2"/>
                </a:solidFill>
              </a:defRPr>
            </a:lvl3pPr>
            <a:lvl4pPr marL="1371600" indent="0" algn="ctr">
              <a:buNone/>
              <a:defRPr>
                <a:solidFill>
                  <a:schemeClr val="bg2"/>
                </a:solidFill>
              </a:defRPr>
            </a:lvl4pPr>
            <a:lvl5pPr marL="18288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95974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9F6D277-3820-1440-9688-2E75961570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389E3C-9EB4-AB45-B7C4-A3593B30B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9056"/>
            <a:ext cx="10515600" cy="1325563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Lorem Ipsum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2B11B6-42A4-6142-A7C8-2743D7B08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15-12-2020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50A37-380D-F94E-B5F2-9B3040D12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8DE528-A2B4-3D4C-90CE-4430B4F7E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BC4F468-92DA-1344-817F-5C3B4362626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2664619"/>
            <a:ext cx="10515600" cy="2651660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>
                <a:latin typeface="Chivo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055949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bg>
      <p:bgPr>
        <a:solidFill>
          <a:srgbClr val="F88E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CBB8533-D7B6-644D-BD33-D13D8516B8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762000"/>
            <a:ext cx="10515600" cy="5208588"/>
          </a:xfrm>
          <a:solidFill>
            <a:schemeClr val="bg1">
              <a:alpha val="34000"/>
            </a:schemeClr>
          </a:solidFill>
        </p:spPr>
        <p:txBody>
          <a:bodyPr anchor="ctr"/>
          <a:lstStyle>
            <a:lvl1pPr marL="0" indent="0" algn="ctr">
              <a:buNone/>
              <a:defRPr b="0" i="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9F6D277-3820-1440-9688-2E75961570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389E3C-9EB4-AB45-B7C4-A3593B30B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7921" y="2276475"/>
            <a:ext cx="4478079" cy="1325563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Lorem Ipsum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2B11B6-42A4-6142-A7C8-2743D7B08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15-12-2020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50A37-380D-F94E-B5F2-9B3040D12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8DE528-A2B4-3D4C-90CE-4430B4F7E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A60B1C4F-631A-2841-BCDB-E21EE524FA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17921" y="3602038"/>
            <a:ext cx="4478079" cy="16557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2"/>
                </a:solidFill>
              </a:defRPr>
            </a:lvl2pPr>
            <a:lvl3pPr marL="914400" indent="0" algn="ctr">
              <a:buNone/>
              <a:defRPr>
                <a:solidFill>
                  <a:schemeClr val="bg2"/>
                </a:solidFill>
              </a:defRPr>
            </a:lvl3pPr>
            <a:lvl4pPr marL="1371600" indent="0" algn="ctr">
              <a:buNone/>
              <a:defRPr>
                <a:solidFill>
                  <a:schemeClr val="bg2"/>
                </a:solidFill>
              </a:defRPr>
            </a:lvl4pPr>
            <a:lvl5pPr marL="18288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896498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C9FDFD-46CB-994A-91E3-5605B71DBF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93344" y="0"/>
            <a:ext cx="4405312" cy="685800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15-12-2020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5660800-BC7C-3D4D-BB4D-D14309B627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4772" y="1446028"/>
            <a:ext cx="3326754" cy="1982972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/>
            </a:lvl1pPr>
            <a:lvl2pPr marL="457200" indent="0" algn="ctr">
              <a:buNone/>
              <a:defRPr sz="1800" b="0" i="0"/>
            </a:lvl2pPr>
            <a:lvl3pPr marL="914400" indent="0" algn="ctr">
              <a:buNone/>
              <a:defRPr sz="1600" b="0" i="0"/>
            </a:lvl3pPr>
            <a:lvl4pPr marL="1371600" indent="0" algn="ctr">
              <a:buNone/>
              <a:defRPr sz="1400" b="0" i="0"/>
            </a:lvl4pPr>
            <a:lvl5pPr marL="1828800" indent="0" algn="ctr">
              <a:buNone/>
              <a:defRPr sz="14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BB0B1F9-E45E-7246-93FB-0390711AB99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772" y="4580749"/>
            <a:ext cx="3326754" cy="1982972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/>
            </a:lvl1pPr>
            <a:lvl2pPr marL="457200" indent="0" algn="ctr">
              <a:buNone/>
              <a:defRPr sz="1800" b="0" i="0"/>
            </a:lvl2pPr>
            <a:lvl3pPr marL="914400" indent="0" algn="ctr">
              <a:buNone/>
              <a:defRPr sz="1600" b="0" i="0"/>
            </a:lvl3pPr>
            <a:lvl4pPr marL="1371600" indent="0" algn="ctr">
              <a:buNone/>
              <a:defRPr sz="1400" b="0" i="0"/>
            </a:lvl4pPr>
            <a:lvl5pPr marL="1828800" indent="0" algn="ctr">
              <a:buNone/>
              <a:defRPr sz="14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0C7732C0-67A9-5747-8D6C-C098C12ACA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80474" y="1446028"/>
            <a:ext cx="3326754" cy="1982972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/>
            </a:lvl1pPr>
            <a:lvl2pPr marL="457200" indent="0" algn="ctr">
              <a:buNone/>
              <a:defRPr sz="1800" b="0" i="0"/>
            </a:lvl2pPr>
            <a:lvl3pPr marL="914400" indent="0" algn="ctr">
              <a:buNone/>
              <a:defRPr sz="1600" b="0" i="0"/>
            </a:lvl3pPr>
            <a:lvl4pPr marL="1371600" indent="0" algn="ctr">
              <a:buNone/>
              <a:defRPr sz="1400" b="0" i="0"/>
            </a:lvl4pPr>
            <a:lvl5pPr marL="1828800" indent="0" algn="ctr">
              <a:buNone/>
              <a:defRPr sz="14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5FCAB5F-601E-724F-A4FC-9B65024475D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80474" y="4580749"/>
            <a:ext cx="3326754" cy="1982972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/>
            </a:lvl1pPr>
            <a:lvl2pPr marL="457200" indent="0" algn="ctr">
              <a:buNone/>
              <a:defRPr sz="1800" b="0" i="0"/>
            </a:lvl2pPr>
            <a:lvl3pPr marL="914400" indent="0" algn="ctr">
              <a:buNone/>
              <a:defRPr sz="1600" b="0" i="0"/>
            </a:lvl3pPr>
            <a:lvl4pPr marL="1371600" indent="0" algn="ctr">
              <a:buNone/>
              <a:defRPr sz="1400" b="0" i="0"/>
            </a:lvl4pPr>
            <a:lvl5pPr marL="1828800" indent="0" algn="ctr">
              <a:buNone/>
              <a:defRPr sz="14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78445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286196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5491" y="365126"/>
            <a:ext cx="5181600" cy="266945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15-12-2020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C9FDFD-46CB-994A-91E3-5605B71DBF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5999" cy="685800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6C4427-8EB4-564E-BF01-EADFAFB3E7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26213" y="3214688"/>
            <a:ext cx="5181600" cy="3141661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569826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4A015D-571F-1F4B-974B-CBD2C44674A0}"/>
              </a:ext>
            </a:extLst>
          </p:cNvPr>
          <p:cNvSpPr/>
          <p:nvPr userDrawn="1"/>
        </p:nvSpPr>
        <p:spPr>
          <a:xfrm>
            <a:off x="3687412" y="0"/>
            <a:ext cx="4677631" cy="6858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15-12-2020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68827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C9FDFD-46CB-994A-91E3-5605B71DBF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5" y="0"/>
            <a:ext cx="3678237" cy="685800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6C4427-8EB4-564E-BF01-EADFAFB3E7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69634" y="1496290"/>
            <a:ext cx="3913187" cy="4723536"/>
          </a:xfrm>
        </p:spPr>
        <p:txBody>
          <a:bodyPr/>
          <a:lstStyle>
            <a:lvl1pPr marL="0" indent="0">
              <a:buNone/>
              <a:defRPr b="0" i="0"/>
            </a:lvl1pPr>
            <a:lvl2pPr marL="457200" indent="0">
              <a:buNone/>
              <a:defRPr b="0" i="0"/>
            </a:lvl2pPr>
            <a:lvl3pPr marL="914400" indent="0">
              <a:buNone/>
              <a:defRPr b="0" i="0"/>
            </a:lvl3pPr>
            <a:lvl4pPr marL="1371600" indent="0">
              <a:buNone/>
              <a:defRPr b="0" i="0"/>
            </a:lvl4pPr>
            <a:lvl5pPr marL="1828800" indent="0">
              <a:buNone/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7968" y="401781"/>
            <a:ext cx="3896519" cy="109450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CDEBD39-CAFB-764B-A906-1F6F43175C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71055" y="4281054"/>
            <a:ext cx="3328194" cy="1938771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18EBCA8-64DD-DE4F-8610-06030AD6F5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65849" y="1732683"/>
            <a:ext cx="3333400" cy="2548371"/>
          </a:xfrm>
        </p:spPr>
        <p:txBody>
          <a:bodyPr anchor="b"/>
          <a:lstStyle>
            <a:lvl1pPr marL="0" indent="0">
              <a:buNone/>
              <a:defRPr b="1" i="0" cap="all" baseline="0">
                <a:latin typeface="Oswald SemiBold" pitchFamily="2" charset="77"/>
              </a:defRPr>
            </a:lvl1pPr>
            <a:lvl2pPr marL="457200" indent="0">
              <a:buNone/>
              <a:defRPr b="1" i="0" cap="all" baseline="0">
                <a:latin typeface="Oswald SemiBold" pitchFamily="2" charset="77"/>
              </a:defRPr>
            </a:lvl2pPr>
            <a:lvl3pPr marL="914400" indent="0">
              <a:buNone/>
              <a:defRPr b="1" i="0" cap="all" baseline="0">
                <a:latin typeface="Oswald SemiBold" pitchFamily="2" charset="77"/>
              </a:defRPr>
            </a:lvl3pPr>
            <a:lvl4pPr marL="1371600" indent="0">
              <a:buNone/>
              <a:defRPr b="1" i="0" cap="all" baseline="0">
                <a:latin typeface="Oswald SemiBold" pitchFamily="2" charset="77"/>
              </a:defRPr>
            </a:lvl4pPr>
            <a:lvl5pPr marL="1828800" indent="0">
              <a:buNone/>
              <a:defRPr b="1" i="0" cap="all" baseline="0">
                <a:latin typeface="Oswald SemiBold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459268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145" y="497475"/>
            <a:ext cx="11443710" cy="1200872"/>
          </a:xfrm>
        </p:spPr>
        <p:txBody>
          <a:bodyPr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15-12-2020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C722EB-B0D0-6649-BCC8-01F41F6B3F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4146" y="2228131"/>
            <a:ext cx="3466088" cy="1200872"/>
          </a:xfrm>
        </p:spPr>
        <p:txBody>
          <a:bodyPr anchor="b">
            <a:noAutofit/>
          </a:bodyPr>
          <a:lstStyle>
            <a:lvl1pPr marL="0" indent="0" algn="l">
              <a:buNone/>
              <a:defRPr sz="2400" b="1" i="0" cap="all" baseline="0">
                <a:latin typeface="Oswald SemiBold" pitchFamily="2" charset="77"/>
              </a:defRPr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A6247AD-6A28-DA4E-9856-B0457ACF3C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2956" y="2228130"/>
            <a:ext cx="3466088" cy="1200872"/>
          </a:xfrm>
        </p:spPr>
        <p:txBody>
          <a:bodyPr anchor="b">
            <a:noAutofit/>
          </a:bodyPr>
          <a:lstStyle>
            <a:lvl1pPr marL="0" indent="0" algn="l">
              <a:buNone/>
              <a:defRPr sz="2400" b="1" i="0" cap="all" baseline="0">
                <a:latin typeface="Oswald SemiBold" pitchFamily="2" charset="77"/>
              </a:defRPr>
            </a:lvl1pPr>
            <a:lvl2pPr marL="457200" indent="0">
              <a:buNone/>
              <a:defRPr sz="1600" b="1" i="0" cap="all" baseline="0">
                <a:latin typeface="Oswald SemiBold" pitchFamily="2" charset="77"/>
              </a:defRPr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1408170-0DC4-794B-8D0C-6D8FDA83BF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51766" y="2228129"/>
            <a:ext cx="3466088" cy="1200872"/>
          </a:xfrm>
        </p:spPr>
        <p:txBody>
          <a:bodyPr anchor="b">
            <a:noAutofit/>
          </a:bodyPr>
          <a:lstStyle>
            <a:lvl1pPr marL="0" indent="0" algn="l">
              <a:buNone/>
              <a:defRPr sz="2400" b="1" i="0" cap="all" baseline="0">
                <a:latin typeface="Oswald SemiBold" pitchFamily="2" charset="77"/>
              </a:defRPr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6D6EB1DA-ED53-6F49-9F06-388137EB17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4144" y="3429002"/>
            <a:ext cx="3466088" cy="1938771"/>
          </a:xfrm>
        </p:spPr>
        <p:txBody>
          <a:bodyPr>
            <a:noAutofit/>
          </a:bodyPr>
          <a:lstStyle>
            <a:lvl1pPr marL="0" indent="0" algn="l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96056064-94F0-8141-8549-E2C1A2D1761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62956" y="3429001"/>
            <a:ext cx="3466088" cy="1938771"/>
          </a:xfrm>
        </p:spPr>
        <p:txBody>
          <a:bodyPr>
            <a:noAutofit/>
          </a:bodyPr>
          <a:lstStyle>
            <a:lvl1pPr marL="0" indent="0" algn="l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07D5D29D-8CE0-5C49-BAFD-C85F34BEDD8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51764" y="3429000"/>
            <a:ext cx="3466088" cy="1938771"/>
          </a:xfrm>
        </p:spPr>
        <p:txBody>
          <a:bodyPr>
            <a:noAutofit/>
          </a:bodyPr>
          <a:lstStyle>
            <a:lvl1pPr marL="0" indent="0" algn="l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285817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145" y="497475"/>
            <a:ext cx="11443710" cy="1200872"/>
          </a:xfrm>
        </p:spPr>
        <p:txBody>
          <a:bodyPr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15-12-2020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C722EB-B0D0-6649-BCC8-01F41F6B3F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4145" y="2972410"/>
            <a:ext cx="3650745" cy="120087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1" i="0" cap="all" baseline="0">
                <a:latin typeface="Oswald SemiBold" pitchFamily="2" charset="77"/>
              </a:defRPr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A6247AD-6A28-DA4E-9856-B0457ACF3C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70629" y="2972409"/>
            <a:ext cx="3650745" cy="120087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1" i="0" cap="all" baseline="0">
                <a:latin typeface="Oswald SemiBold" pitchFamily="2" charset="77"/>
              </a:defRPr>
            </a:lvl1pPr>
            <a:lvl2pPr marL="457200" indent="0">
              <a:buNone/>
              <a:defRPr sz="1600" b="1" i="0" cap="all" baseline="0">
                <a:latin typeface="Oswald SemiBold" pitchFamily="2" charset="77"/>
              </a:defRPr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1408170-0DC4-794B-8D0C-6D8FDA83BF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67112" y="2972408"/>
            <a:ext cx="3650745" cy="120087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1" i="0" cap="all" baseline="0">
                <a:latin typeface="Oswald SemiBold" pitchFamily="2" charset="77"/>
              </a:defRPr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6D6EB1DA-ED53-6F49-9F06-388137EB17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4143" y="4173281"/>
            <a:ext cx="3650745" cy="1938771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96056064-94F0-8141-8549-E2C1A2D1761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70627" y="4173280"/>
            <a:ext cx="3650745" cy="1938771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07D5D29D-8CE0-5C49-BAFD-C85F34BEDD8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67110" y="4173279"/>
            <a:ext cx="3650745" cy="1938771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40431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145" y="497475"/>
            <a:ext cx="11443710" cy="1200872"/>
          </a:xfrm>
        </p:spPr>
        <p:txBody>
          <a:bodyPr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circle background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15-12-2020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C722EB-B0D0-6649-BCC8-01F41F6B3F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4145" y="2972410"/>
            <a:ext cx="3650745" cy="120087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1" i="0" cap="all" baseline="0">
                <a:latin typeface="Oswald SemiBold" pitchFamily="2" charset="77"/>
              </a:defRPr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A6247AD-6A28-DA4E-9856-B0457ACF3C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70629" y="2972409"/>
            <a:ext cx="3650745" cy="120087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1" i="0" cap="all" baseline="0">
                <a:latin typeface="Oswald SemiBold" pitchFamily="2" charset="77"/>
              </a:defRPr>
            </a:lvl1pPr>
            <a:lvl2pPr marL="457200" indent="0">
              <a:buNone/>
              <a:defRPr sz="1600" b="1" i="0" cap="all" baseline="0">
                <a:latin typeface="Oswald SemiBold" pitchFamily="2" charset="77"/>
              </a:defRPr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1408170-0DC4-794B-8D0C-6D8FDA83BF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67112" y="2972408"/>
            <a:ext cx="3650745" cy="120087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1" i="0" cap="all" baseline="0">
                <a:latin typeface="Oswald SemiBold" pitchFamily="2" charset="77"/>
              </a:defRPr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6D6EB1DA-ED53-6F49-9F06-388137EB17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4143" y="4173281"/>
            <a:ext cx="3650745" cy="1938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96056064-94F0-8141-8549-E2C1A2D1761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70627" y="4173280"/>
            <a:ext cx="3650745" cy="1938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07D5D29D-8CE0-5C49-BAFD-C85F34BEDD8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67110" y="4173279"/>
            <a:ext cx="3650745" cy="1938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622019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145" y="497475"/>
            <a:ext cx="11443710" cy="1200872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accent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15-12-2020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C722EB-B0D0-6649-BCC8-01F41F6B3F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4145" y="2403642"/>
            <a:ext cx="3650745" cy="742077"/>
          </a:xfrm>
        </p:spPr>
        <p:txBody>
          <a:bodyPr anchor="b">
            <a:noAutofit/>
          </a:bodyPr>
          <a:lstStyle>
            <a:lvl1pPr marL="0" indent="0" algn="l">
              <a:buNone/>
              <a:defRPr sz="2400" b="1" i="0" cap="all" baseline="0">
                <a:latin typeface="Oswald SemiBold" pitchFamily="2" charset="77"/>
              </a:defRPr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A6247AD-6A28-DA4E-9856-B0457ACF3C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70629" y="2403641"/>
            <a:ext cx="3650745" cy="742077"/>
          </a:xfrm>
        </p:spPr>
        <p:txBody>
          <a:bodyPr anchor="b">
            <a:noAutofit/>
          </a:bodyPr>
          <a:lstStyle>
            <a:lvl1pPr marL="0" indent="0" algn="l">
              <a:buNone/>
              <a:defRPr sz="2400" b="1" i="0" cap="all" baseline="0">
                <a:latin typeface="Oswald SemiBold" pitchFamily="2" charset="77"/>
              </a:defRPr>
            </a:lvl1pPr>
            <a:lvl2pPr marL="457200" indent="0">
              <a:buNone/>
              <a:defRPr sz="1600" b="1" i="0" cap="all" baseline="0">
                <a:latin typeface="Oswald SemiBold" pitchFamily="2" charset="77"/>
              </a:defRPr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1408170-0DC4-794B-8D0C-6D8FDA83BF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67112" y="2403640"/>
            <a:ext cx="3650745" cy="742077"/>
          </a:xfrm>
        </p:spPr>
        <p:txBody>
          <a:bodyPr anchor="b">
            <a:noAutofit/>
          </a:bodyPr>
          <a:lstStyle>
            <a:lvl1pPr marL="0" indent="0" algn="l">
              <a:buNone/>
              <a:defRPr sz="2400" b="1" i="0" cap="all" baseline="0">
                <a:latin typeface="Oswald SemiBold" pitchFamily="2" charset="77"/>
              </a:defRPr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6D6EB1DA-ED53-6F49-9F06-388137EB17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4143" y="3145719"/>
            <a:ext cx="3650745" cy="742077"/>
          </a:xfrm>
        </p:spPr>
        <p:txBody>
          <a:bodyPr>
            <a:noAutofit/>
          </a:bodyPr>
          <a:lstStyle>
            <a:lvl1pPr marL="0" indent="0" algn="l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96056064-94F0-8141-8549-E2C1A2D1761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70627" y="3145718"/>
            <a:ext cx="3650745" cy="742077"/>
          </a:xfrm>
        </p:spPr>
        <p:txBody>
          <a:bodyPr>
            <a:noAutofit/>
          </a:bodyPr>
          <a:lstStyle>
            <a:lvl1pPr marL="0" indent="0" algn="l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07D5D29D-8CE0-5C49-BAFD-C85F34BEDD8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67110" y="3145717"/>
            <a:ext cx="3650745" cy="742077"/>
          </a:xfrm>
        </p:spPr>
        <p:txBody>
          <a:bodyPr>
            <a:noAutofit/>
          </a:bodyPr>
          <a:lstStyle>
            <a:lvl1pPr marL="0" indent="0" algn="l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F725F5F-29EC-7A46-867A-CB9D50B0EE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74143" y="4704781"/>
            <a:ext cx="3650745" cy="742077"/>
          </a:xfrm>
        </p:spPr>
        <p:txBody>
          <a:bodyPr anchor="b">
            <a:noAutofit/>
          </a:bodyPr>
          <a:lstStyle>
            <a:lvl1pPr marL="0" indent="0" algn="l">
              <a:buNone/>
              <a:defRPr sz="2400" b="1" i="0" cap="all" baseline="0">
                <a:latin typeface="Oswald SemiBold" pitchFamily="2" charset="77"/>
              </a:defRPr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9B1D89C0-DF86-9545-9067-BA2DAC653A4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270627" y="4704780"/>
            <a:ext cx="3650745" cy="742077"/>
          </a:xfrm>
        </p:spPr>
        <p:txBody>
          <a:bodyPr anchor="b">
            <a:noAutofit/>
          </a:bodyPr>
          <a:lstStyle>
            <a:lvl1pPr marL="0" indent="0" algn="l">
              <a:buNone/>
              <a:defRPr sz="2400" b="1" i="0" cap="all" baseline="0">
                <a:latin typeface="Oswald SemiBold" pitchFamily="2" charset="77"/>
              </a:defRPr>
            </a:lvl1pPr>
            <a:lvl2pPr marL="457200" indent="0">
              <a:buNone/>
              <a:defRPr sz="1600" b="1" i="0" cap="all" baseline="0">
                <a:latin typeface="Oswald SemiBold" pitchFamily="2" charset="77"/>
              </a:defRPr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44CABBFD-2B5D-444F-B158-905AE8E47C7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67110" y="4704779"/>
            <a:ext cx="3650745" cy="742077"/>
          </a:xfrm>
        </p:spPr>
        <p:txBody>
          <a:bodyPr anchor="b">
            <a:noAutofit/>
          </a:bodyPr>
          <a:lstStyle>
            <a:lvl1pPr marL="0" indent="0" algn="l">
              <a:buNone/>
              <a:defRPr sz="2400" b="1" i="0" cap="all" baseline="0">
                <a:latin typeface="Oswald SemiBold" pitchFamily="2" charset="77"/>
              </a:defRPr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54232E4-32B2-BD43-9691-9BBD9351E4E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74141" y="5446858"/>
            <a:ext cx="3650745" cy="742077"/>
          </a:xfrm>
        </p:spPr>
        <p:txBody>
          <a:bodyPr>
            <a:noAutofit/>
          </a:bodyPr>
          <a:lstStyle>
            <a:lvl1pPr marL="0" indent="0" algn="l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8C0A11A7-0907-614C-8968-1586880AB59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270625" y="5446857"/>
            <a:ext cx="3650745" cy="742077"/>
          </a:xfrm>
        </p:spPr>
        <p:txBody>
          <a:bodyPr>
            <a:noAutofit/>
          </a:bodyPr>
          <a:lstStyle>
            <a:lvl1pPr marL="0" indent="0" algn="l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682C0728-65EA-464F-9DD9-96CB9AFFB3C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167108" y="5446856"/>
            <a:ext cx="3650745" cy="742077"/>
          </a:xfrm>
        </p:spPr>
        <p:txBody>
          <a:bodyPr>
            <a:noAutofit/>
          </a:bodyPr>
          <a:lstStyle>
            <a:lvl1pPr marL="0" indent="0" algn="l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621947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15-12-2020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C722EB-B0D0-6649-BCC8-01F41F6B3F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277" y="4774196"/>
            <a:ext cx="3186688" cy="1325563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A6247AD-6A28-DA4E-9856-B0457ACF3C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5761" y="4774195"/>
            <a:ext cx="3186688" cy="1325563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1408170-0DC4-794B-8D0C-6D8FDA83BF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02244" y="4774194"/>
            <a:ext cx="3186688" cy="1325563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A110A1B4-AB77-864B-B93F-F28A825262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276" y="1947278"/>
            <a:ext cx="3186687" cy="2777853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911B599-DCFD-2A4C-816B-38B258B723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05760" y="1947278"/>
            <a:ext cx="3186687" cy="2777853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741FAB79-2CD0-1F4F-8D6D-89BBDBD10E8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402243" y="1947277"/>
            <a:ext cx="3186687" cy="2777853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51CBA4-BF0F-F64D-A26B-C41A89039D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276" y="603183"/>
            <a:ext cx="10979654" cy="810532"/>
          </a:xfrm>
        </p:spPr>
        <p:txBody>
          <a:bodyPr>
            <a:noAutofit/>
          </a:bodyPr>
          <a:lstStyle>
            <a:lvl1pPr algn="ctr">
              <a:defRPr sz="6000">
                <a:solidFill>
                  <a:schemeClr val="accent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64720276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C9FDFD-46CB-994A-91E3-5605B71DBF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42900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145" y="2635213"/>
            <a:ext cx="11443710" cy="1200872"/>
          </a:xfrm>
        </p:spPr>
        <p:txBody>
          <a:bodyPr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15-12-2020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C722EB-B0D0-6649-BCC8-01F41F6B3F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2736" y="4061401"/>
            <a:ext cx="2634697" cy="1938771"/>
          </a:xfrm>
        </p:spPr>
        <p:txBody>
          <a:bodyPr>
            <a:noAutofit/>
          </a:bodyPr>
          <a:lstStyle>
            <a:lvl1pPr marL="0" indent="0">
              <a:buNone/>
              <a:defRPr sz="1600" b="0" i="0"/>
            </a:lvl1pPr>
            <a:lvl2pPr marL="457200" indent="0">
              <a:buNone/>
              <a:defRPr sz="1400" b="0" i="0"/>
            </a:lvl2pPr>
            <a:lvl3pPr marL="914400" indent="0">
              <a:buNone/>
              <a:defRPr sz="1200" b="0" i="0"/>
            </a:lvl3pPr>
            <a:lvl4pPr marL="1371600" indent="0">
              <a:buNone/>
              <a:defRPr sz="1100" b="0" i="0"/>
            </a:lvl4pPr>
            <a:lvl5pPr marL="1828800" indent="0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A6247AD-6A28-DA4E-9856-B0457ACF3C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6680" y="4061400"/>
            <a:ext cx="2634697" cy="1938771"/>
          </a:xfrm>
        </p:spPr>
        <p:txBody>
          <a:bodyPr>
            <a:noAutofit/>
          </a:bodyPr>
          <a:lstStyle>
            <a:lvl1pPr marL="0" indent="0">
              <a:buNone/>
              <a:defRPr sz="1600" b="0" i="0"/>
            </a:lvl1pPr>
            <a:lvl2pPr marL="457200" indent="0">
              <a:buNone/>
              <a:defRPr sz="1400" b="0" i="0"/>
            </a:lvl2pPr>
            <a:lvl3pPr marL="914400" indent="0">
              <a:buNone/>
              <a:defRPr sz="1200" b="0" i="0"/>
            </a:lvl3pPr>
            <a:lvl4pPr marL="1371600" indent="0">
              <a:buNone/>
              <a:defRPr sz="1100" b="0" i="0"/>
            </a:lvl4pPr>
            <a:lvl5pPr marL="1828800" indent="0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1408170-0DC4-794B-8D0C-6D8FDA83BF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40624" y="4061399"/>
            <a:ext cx="2634697" cy="1938771"/>
          </a:xfrm>
        </p:spPr>
        <p:txBody>
          <a:bodyPr>
            <a:noAutofit/>
          </a:bodyPr>
          <a:lstStyle>
            <a:lvl1pPr marL="0" indent="0">
              <a:buNone/>
              <a:defRPr sz="1600" b="0" i="0"/>
            </a:lvl1pPr>
            <a:lvl2pPr marL="457200" indent="0">
              <a:buNone/>
              <a:defRPr sz="1400" b="0" i="0"/>
            </a:lvl2pPr>
            <a:lvl3pPr marL="914400" indent="0">
              <a:buNone/>
              <a:defRPr sz="1200" b="0" i="0"/>
            </a:lvl3pPr>
            <a:lvl4pPr marL="1371600" indent="0">
              <a:buNone/>
              <a:defRPr sz="1100" b="0" i="0"/>
            </a:lvl4pPr>
            <a:lvl5pPr marL="1828800" indent="0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19F3C81-C606-9E45-A76F-3D6A4C159F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164567" y="4061398"/>
            <a:ext cx="2634697" cy="1938771"/>
          </a:xfrm>
        </p:spPr>
        <p:txBody>
          <a:bodyPr>
            <a:noAutofit/>
          </a:bodyPr>
          <a:lstStyle>
            <a:lvl1pPr marL="0" indent="0">
              <a:buNone/>
              <a:defRPr sz="1600" b="0" i="0"/>
            </a:lvl1pPr>
            <a:lvl2pPr marL="457200" indent="0">
              <a:buNone/>
              <a:defRPr sz="1400" b="0" i="0"/>
            </a:lvl2pPr>
            <a:lvl3pPr marL="914400" indent="0">
              <a:buNone/>
              <a:defRPr sz="1200" b="0" i="0"/>
            </a:lvl3pPr>
            <a:lvl4pPr marL="1371600" indent="0">
              <a:buNone/>
              <a:defRPr sz="1100" b="0" i="0"/>
            </a:lvl4pPr>
            <a:lvl5pPr marL="1828800" indent="0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0206465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C9FDFD-46CB-994A-91E3-5605B71DBF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153989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19F3C81-C606-9E45-A76F-3D6A4C159F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8476" y="5039833"/>
            <a:ext cx="5470790" cy="1453042"/>
          </a:xfrm>
        </p:spPr>
        <p:txBody>
          <a:bodyPr>
            <a:noAutofit/>
          </a:bodyPr>
          <a:lstStyle>
            <a:lvl1pPr marL="0" indent="0">
              <a:buNone/>
              <a:defRPr sz="1400" b="0" i="0"/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D328E688-4C96-3741-B36A-E07F7575E2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92736" y="5039832"/>
            <a:ext cx="5470790" cy="1453042"/>
          </a:xfrm>
        </p:spPr>
        <p:txBody>
          <a:bodyPr>
            <a:noAutofit/>
          </a:bodyPr>
          <a:lstStyle>
            <a:lvl1pPr marL="0" indent="0">
              <a:buNone/>
              <a:defRPr sz="1400" b="0" i="0"/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1E735F7D-60F3-B145-8311-B30F1DF63C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28476" y="4469219"/>
            <a:ext cx="5470790" cy="570613"/>
          </a:xfrm>
        </p:spPr>
        <p:txBody>
          <a:bodyPr anchor="b">
            <a:noAutofit/>
          </a:bodyPr>
          <a:lstStyle>
            <a:lvl1pPr marL="0" indent="0">
              <a:buNone/>
              <a:defRPr sz="1800" b="1" i="0" cap="all" baseline="0"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852C7C0-65BA-1D4D-8A01-2388FE2C2A0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2736" y="4469218"/>
            <a:ext cx="5470790" cy="570613"/>
          </a:xfrm>
        </p:spPr>
        <p:txBody>
          <a:bodyPr anchor="b">
            <a:noAutofit/>
          </a:bodyPr>
          <a:lstStyle>
            <a:lvl1pPr marL="0" indent="0">
              <a:buNone/>
              <a:defRPr sz="1800" b="1" i="0" cap="all" baseline="0"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062780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C9FDFD-46CB-994A-91E3-5605B71DBF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2192000" cy="3428999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19F3C81-C606-9E45-A76F-3D6A4C159F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14662" y="5613991"/>
            <a:ext cx="3562677" cy="850604"/>
          </a:xfrm>
        </p:spPr>
        <p:txBody>
          <a:bodyPr>
            <a:noAutofit/>
          </a:bodyPr>
          <a:lstStyle>
            <a:lvl1pPr marL="0" indent="0">
              <a:buNone/>
              <a:defRPr sz="1400" b="0" i="0"/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D328E688-4C96-3741-B36A-E07F7575E2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92736" y="5613990"/>
            <a:ext cx="3562677" cy="850604"/>
          </a:xfrm>
        </p:spPr>
        <p:txBody>
          <a:bodyPr>
            <a:noAutofit/>
          </a:bodyPr>
          <a:lstStyle>
            <a:lvl1pPr marL="0" indent="0">
              <a:buNone/>
              <a:defRPr sz="1400" b="0" i="0"/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1E735F7D-60F3-B145-8311-B30F1DF63C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14662" y="5043377"/>
            <a:ext cx="3562677" cy="570613"/>
          </a:xfrm>
        </p:spPr>
        <p:txBody>
          <a:bodyPr anchor="b">
            <a:noAutofit/>
          </a:bodyPr>
          <a:lstStyle>
            <a:lvl1pPr marL="0" indent="0">
              <a:buNone/>
              <a:defRPr sz="1800" b="1" i="0" cap="all" baseline="0"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852C7C0-65BA-1D4D-8A01-2388FE2C2A0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2736" y="5043376"/>
            <a:ext cx="3562677" cy="570613"/>
          </a:xfrm>
        </p:spPr>
        <p:txBody>
          <a:bodyPr anchor="b">
            <a:noAutofit/>
          </a:bodyPr>
          <a:lstStyle>
            <a:lvl1pPr marL="0" indent="0">
              <a:buNone/>
              <a:defRPr sz="1800" b="1" i="0" cap="all" baseline="0"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D47342-243E-EA42-8B1C-33FAC522BAA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36587" y="5613990"/>
            <a:ext cx="3562677" cy="850604"/>
          </a:xfrm>
        </p:spPr>
        <p:txBody>
          <a:bodyPr>
            <a:noAutofit/>
          </a:bodyPr>
          <a:lstStyle>
            <a:lvl1pPr marL="0" indent="0">
              <a:buNone/>
              <a:defRPr sz="1400" b="0" i="0"/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11C4EF7-2E45-A142-A612-2BF9D714DF9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36587" y="5043376"/>
            <a:ext cx="3562677" cy="570613"/>
          </a:xfrm>
        </p:spPr>
        <p:txBody>
          <a:bodyPr anchor="b">
            <a:noAutofit/>
          </a:bodyPr>
          <a:lstStyle>
            <a:lvl1pPr marL="0" indent="0">
              <a:buNone/>
              <a:defRPr sz="1800" b="1" i="0" cap="all" baseline="0"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5285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13838"/>
            <a:ext cx="9601067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1371" y="881923"/>
            <a:ext cx="9601067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258360" cy="13829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106586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15-12-2020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1408170-0DC4-794B-8D0C-6D8FDA83BF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5770" y="2322193"/>
            <a:ext cx="3147935" cy="1536989"/>
          </a:xfrm>
        </p:spPr>
        <p:txBody>
          <a:bodyPr anchor="ctr">
            <a:noAutofit/>
          </a:bodyPr>
          <a:lstStyle>
            <a:lvl1pPr marL="0" indent="0">
              <a:buNone/>
              <a:defRPr sz="1600" b="0" i="0"/>
            </a:lvl1pPr>
            <a:lvl2pPr marL="457200" indent="0">
              <a:buNone/>
              <a:defRPr sz="1400" b="0" i="0"/>
            </a:lvl2pPr>
            <a:lvl3pPr marL="914400" indent="0">
              <a:buNone/>
              <a:defRPr sz="1200" b="0" i="0"/>
            </a:lvl3pPr>
            <a:lvl4pPr marL="1371600" indent="0">
              <a:buNone/>
              <a:defRPr sz="1100" b="0" i="0"/>
            </a:lvl4pPr>
            <a:lvl5pPr marL="1828800" indent="0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19F3C81-C606-9E45-A76F-3D6A4C159F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429846" y="2322192"/>
            <a:ext cx="3147935" cy="1536989"/>
          </a:xfrm>
        </p:spPr>
        <p:txBody>
          <a:bodyPr anchor="ctr">
            <a:noAutofit/>
          </a:bodyPr>
          <a:lstStyle>
            <a:lvl1pPr marL="0" indent="0">
              <a:buNone/>
              <a:defRPr sz="1600" b="0" i="0"/>
            </a:lvl1pPr>
            <a:lvl2pPr marL="457200" indent="0">
              <a:buNone/>
              <a:defRPr sz="1400" b="0" i="0"/>
            </a:lvl2pPr>
            <a:lvl3pPr marL="914400" indent="0">
              <a:buNone/>
              <a:defRPr sz="1200" b="0" i="0"/>
            </a:lvl3pPr>
            <a:lvl4pPr marL="1371600" indent="0">
              <a:buNone/>
              <a:defRPr sz="1100" b="0" i="0"/>
            </a:lvl4pPr>
            <a:lvl5pPr marL="1828800" indent="0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7655E03-1B41-0643-886E-78DF89046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35770" y="4376148"/>
            <a:ext cx="3147935" cy="1536989"/>
          </a:xfrm>
        </p:spPr>
        <p:txBody>
          <a:bodyPr anchor="ctr">
            <a:noAutofit/>
          </a:bodyPr>
          <a:lstStyle>
            <a:lvl1pPr marL="0" indent="0">
              <a:buNone/>
              <a:defRPr sz="1600" b="0" i="0"/>
            </a:lvl1pPr>
            <a:lvl2pPr marL="457200" indent="0">
              <a:buNone/>
              <a:defRPr sz="1400" b="0" i="0"/>
            </a:lvl2pPr>
            <a:lvl3pPr marL="914400" indent="0">
              <a:buNone/>
              <a:defRPr sz="1200" b="0" i="0"/>
            </a:lvl3pPr>
            <a:lvl4pPr marL="1371600" indent="0">
              <a:buNone/>
              <a:defRPr sz="1100" b="0" i="0"/>
            </a:lvl4pPr>
            <a:lvl5pPr marL="1828800" indent="0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82EC3778-6871-3F46-8EE3-A1C813759D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29846" y="4376147"/>
            <a:ext cx="3147935" cy="1536989"/>
          </a:xfrm>
        </p:spPr>
        <p:txBody>
          <a:bodyPr anchor="ctr">
            <a:noAutofit/>
          </a:bodyPr>
          <a:lstStyle>
            <a:lvl1pPr marL="0" indent="0">
              <a:buNone/>
              <a:defRPr sz="1600" b="0" i="0"/>
            </a:lvl1pPr>
            <a:lvl2pPr marL="457200" indent="0">
              <a:buNone/>
              <a:defRPr sz="1400" b="0" i="0"/>
            </a:lvl2pPr>
            <a:lvl3pPr marL="914400" indent="0">
              <a:buNone/>
              <a:defRPr sz="1200" b="0" i="0"/>
            </a:lvl3pPr>
            <a:lvl4pPr marL="1371600" indent="0">
              <a:buNone/>
              <a:defRPr sz="1100" b="0" i="0"/>
            </a:lvl4pPr>
            <a:lvl5pPr marL="1828800" indent="0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3173943D-8970-6940-B28D-1826D9D8AE7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0591" y="4366865"/>
            <a:ext cx="3940517" cy="1545828"/>
          </a:xfrm>
        </p:spPr>
        <p:txBody>
          <a:bodyPr anchor="ctr">
            <a:noAutofit/>
          </a:bodyPr>
          <a:lstStyle>
            <a:lvl1pPr marL="0" indent="0" algn="r">
              <a:buNone/>
              <a:defRPr sz="3600" b="1" i="0" cap="all" baseline="0"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0CB3FA68-8FF9-B64E-B527-A0CFCFF97C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52070" y="2324060"/>
            <a:ext cx="3940517" cy="1545828"/>
          </a:xfrm>
        </p:spPr>
        <p:txBody>
          <a:bodyPr anchor="ctr">
            <a:noAutofit/>
          </a:bodyPr>
          <a:lstStyle>
            <a:lvl1pPr marL="0" indent="0" algn="r">
              <a:buNone/>
              <a:defRPr sz="3600" b="1" i="0" cap="all" baseline="0"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E4A625-885B-E04E-8BFC-79A5BD6A2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90688"/>
          </a:xfrm>
          <a:solidFill>
            <a:schemeClr val="accent1">
              <a:lumMod val="10000"/>
              <a:lumOff val="90000"/>
            </a:schemeClr>
          </a:solidFill>
        </p:spPr>
        <p:txBody>
          <a:bodyPr>
            <a:normAutofit/>
          </a:bodyPr>
          <a:lstStyle>
            <a:lvl1pPr algn="ctr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151028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599" y="1231034"/>
            <a:ext cx="3207255" cy="2197966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15-12-2020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18034BB-DC7D-2640-9E8B-61B598FF76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8289588" cy="685800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0A5BB8A-7672-6D49-8988-688435A009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10599" y="3429000"/>
            <a:ext cx="3207255" cy="1938771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171792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15-12-2020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7655E03-1B41-0643-886E-78DF89046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35770" y="4376148"/>
            <a:ext cx="6418030" cy="1536989"/>
          </a:xfrm>
        </p:spPr>
        <p:txBody>
          <a:bodyPr anchor="ctr">
            <a:noAutofit/>
          </a:bodyPr>
          <a:lstStyle>
            <a:lvl1pPr marL="0" indent="0">
              <a:buNone/>
              <a:defRPr sz="1600" b="0" i="0"/>
            </a:lvl1pPr>
            <a:lvl2pPr marL="457200" indent="0">
              <a:buNone/>
              <a:defRPr sz="1400" b="0" i="0"/>
            </a:lvl2pPr>
            <a:lvl3pPr marL="914400" indent="0">
              <a:buNone/>
              <a:defRPr sz="1200" b="0" i="0"/>
            </a:lvl3pPr>
            <a:lvl4pPr marL="1371600" indent="0">
              <a:buNone/>
              <a:defRPr sz="1100" b="0" i="0"/>
            </a:lvl4pPr>
            <a:lvl5pPr marL="1828800" indent="0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3173943D-8970-6940-B28D-1826D9D8AE7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0591" y="4366865"/>
            <a:ext cx="3940517" cy="1545828"/>
          </a:xfrm>
        </p:spPr>
        <p:txBody>
          <a:bodyPr anchor="ctr">
            <a:noAutofit/>
          </a:bodyPr>
          <a:lstStyle>
            <a:lvl1pPr marL="0" indent="0" algn="r">
              <a:buNone/>
              <a:defRPr sz="3600" b="1" i="0" cap="all" baseline="0"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0CB3FA68-8FF9-B64E-B527-A0CFCFF97C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52070" y="2721935"/>
            <a:ext cx="3036305" cy="926259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 i="0" cap="all" baseline="0"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E4A625-885B-E04E-8BFC-79A5BD6A2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90688"/>
          </a:xfrm>
          <a:noFill/>
        </p:spPr>
        <p:txBody>
          <a:bodyPr>
            <a:normAutofit/>
          </a:bodyPr>
          <a:lstStyle>
            <a:lvl1pPr algn="ctr">
              <a:defRPr sz="3600">
                <a:solidFill>
                  <a:schemeClr val="accent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1AA4EDCC-12FD-2F4B-8085-FA396D74402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84782" y="2721935"/>
            <a:ext cx="3036305" cy="926259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 i="0" cap="all" baseline="0"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18B7584C-4C1C-894B-9823-E37B760A35B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317494" y="2721935"/>
            <a:ext cx="3036305" cy="926259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 i="0" cap="all" baseline="0"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190883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5786F8-1EBE-A34F-8FF0-691916AD4E7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951" y="517848"/>
            <a:ext cx="8800097" cy="988579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15-12-2020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18034BB-DC7D-2640-9E8B-61B598FF76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-1" y="3429000"/>
            <a:ext cx="4059936" cy="342900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0A5BB8A-7672-6D49-8988-688435A009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10599" y="3429000"/>
            <a:ext cx="3207255" cy="1938771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EC53FD0C-B1DC-E141-90F0-958953CFC69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32064" y="3429000"/>
            <a:ext cx="4059936" cy="342900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F5F0BC-E255-C841-9FB2-D5898ADF33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95951" y="1699219"/>
            <a:ext cx="8800096" cy="795787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 i="0"/>
            </a:lvl1pPr>
            <a:lvl2pPr marL="457200" indent="0" algn="ctr">
              <a:buNone/>
              <a:defRPr sz="1400" b="0" i="0"/>
            </a:lvl2pPr>
            <a:lvl3pPr marL="914400" indent="0" algn="ctr">
              <a:buNone/>
              <a:defRPr sz="1200" b="0" i="0"/>
            </a:lvl3pPr>
            <a:lvl4pPr marL="1371600" indent="0" algn="ctr">
              <a:buNone/>
              <a:defRPr sz="1100" b="0" i="0"/>
            </a:lvl4pPr>
            <a:lvl5pPr marL="1828800" indent="0" algn="ctr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43C10868-D381-D148-A04D-51D793729E7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847" y="4719762"/>
            <a:ext cx="3036306" cy="1620389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 i="0">
                <a:solidFill>
                  <a:schemeClr val="bg2"/>
                </a:solidFill>
              </a:defRPr>
            </a:lvl1pPr>
            <a:lvl2pPr marL="457200" indent="0" algn="ctr">
              <a:buNone/>
              <a:defRPr sz="1400" b="0" i="0"/>
            </a:lvl2pPr>
            <a:lvl3pPr marL="914400" indent="0" algn="ctr">
              <a:buNone/>
              <a:defRPr sz="1200" b="0" i="0"/>
            </a:lvl3pPr>
            <a:lvl4pPr marL="1371600" indent="0" algn="ctr">
              <a:buNone/>
              <a:defRPr sz="1100" b="0" i="0"/>
            </a:lvl4pPr>
            <a:lvl5pPr marL="1828800" indent="0" algn="ctr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F56925B-FE49-864C-BCE2-2C4BDFAA009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577847" y="3793503"/>
            <a:ext cx="3036305" cy="926259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 i="0" cap="all" baseline="0">
                <a:solidFill>
                  <a:schemeClr val="bg2"/>
                </a:solidFill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981147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5FE7F68-8A21-DB42-8073-581EE274B25F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>
            <a:solidFill>
              <a:schemeClr val="accent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18034BB-DC7D-2640-9E8B-61B598FF76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6096000" cy="342900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B8B77C-15A9-6442-A014-0792F571032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0"/>
            <a:ext cx="6096000" cy="342900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18F8246-9AD0-7849-A7EF-AC79192FD9D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1128" y="4698497"/>
            <a:ext cx="4693745" cy="1620389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400" b="0" i="0"/>
            </a:lvl2pPr>
            <a:lvl3pPr marL="914400" indent="0" algn="ctr">
              <a:buNone/>
              <a:defRPr sz="1200" b="0" i="0"/>
            </a:lvl3pPr>
            <a:lvl4pPr marL="1371600" indent="0" algn="ctr">
              <a:buNone/>
              <a:defRPr sz="1100" b="0" i="0"/>
            </a:lvl4pPr>
            <a:lvl5pPr marL="1828800" indent="0" algn="ctr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A1CD2F1A-219E-B045-9E75-477E9186A29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1129" y="3772238"/>
            <a:ext cx="4693743" cy="926259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 i="0" cap="all" baseline="0">
                <a:solidFill>
                  <a:schemeClr val="accent1"/>
                </a:solidFill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AFC96B9-125D-6643-9F73-DCBBE03A38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97128" y="4698497"/>
            <a:ext cx="4693745" cy="1620389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400" b="0" i="0"/>
            </a:lvl2pPr>
            <a:lvl3pPr marL="914400" indent="0" algn="ctr">
              <a:buNone/>
              <a:defRPr sz="1200" b="0" i="0"/>
            </a:lvl3pPr>
            <a:lvl4pPr marL="1371600" indent="0" algn="ctr">
              <a:buNone/>
              <a:defRPr sz="1100" b="0" i="0"/>
            </a:lvl4pPr>
            <a:lvl5pPr marL="1828800" indent="0" algn="ctr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D5D2DB74-049F-F748-9864-6C2F0520FA0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97129" y="3772238"/>
            <a:ext cx="4693743" cy="926259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 i="0" cap="all" baseline="0">
                <a:solidFill>
                  <a:schemeClr val="accent1"/>
                </a:solidFill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452097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5FE7F68-8A21-DB42-8073-581EE274B25F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>
            <a:solidFill>
              <a:schemeClr val="accent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18034BB-DC7D-2640-9E8B-61B598FF76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429000"/>
            <a:ext cx="6096000" cy="342900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B8B77C-15A9-6442-A014-0792F571032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429000"/>
            <a:ext cx="6096000" cy="342900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18F8246-9AD0-7849-A7EF-AC79192FD9D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1128" y="1269497"/>
            <a:ext cx="4693745" cy="1620389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400" b="0" i="0"/>
            </a:lvl2pPr>
            <a:lvl3pPr marL="914400" indent="0" algn="ctr">
              <a:buNone/>
              <a:defRPr sz="1200" b="0" i="0"/>
            </a:lvl3pPr>
            <a:lvl4pPr marL="1371600" indent="0" algn="ctr">
              <a:buNone/>
              <a:defRPr sz="1100" b="0" i="0"/>
            </a:lvl4pPr>
            <a:lvl5pPr marL="1828800" indent="0" algn="ctr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A1CD2F1A-219E-B045-9E75-477E9186A29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1129" y="343238"/>
            <a:ext cx="4693743" cy="926259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 i="0" cap="all" baseline="0">
                <a:solidFill>
                  <a:schemeClr val="accent1"/>
                </a:solidFill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AFC96B9-125D-6643-9F73-DCBBE03A38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97128" y="1269497"/>
            <a:ext cx="4693745" cy="1620389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400" b="0" i="0"/>
            </a:lvl2pPr>
            <a:lvl3pPr marL="914400" indent="0" algn="ctr">
              <a:buNone/>
              <a:defRPr sz="1200" b="0" i="0"/>
            </a:lvl3pPr>
            <a:lvl4pPr marL="1371600" indent="0" algn="ctr">
              <a:buNone/>
              <a:defRPr sz="1100" b="0" i="0"/>
            </a:lvl4pPr>
            <a:lvl5pPr marL="1828800" indent="0" algn="ctr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D5D2DB74-049F-F748-9864-6C2F0520FA0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97129" y="343238"/>
            <a:ext cx="4693743" cy="926259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 i="0" cap="all" baseline="0">
                <a:solidFill>
                  <a:schemeClr val="accent1"/>
                </a:solidFill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0355235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5FE7F68-8A21-DB42-8073-581EE274B25F}"/>
              </a:ext>
            </a:extLst>
          </p:cNvPr>
          <p:cNvCxnSpPr>
            <a:cxnSpLocks/>
          </p:cNvCxnSpPr>
          <p:nvPr userDrawn="1"/>
        </p:nvCxnSpPr>
        <p:spPr>
          <a:xfrm>
            <a:off x="0" y="3429000"/>
            <a:ext cx="12192000" cy="0"/>
          </a:xfrm>
          <a:prstGeom prst="line">
            <a:avLst/>
          </a:prstGeom>
          <a:ln>
            <a:solidFill>
              <a:schemeClr val="accent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18034BB-DC7D-2640-9E8B-61B598FF76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429000"/>
            <a:ext cx="6096000" cy="342900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B8B77C-15A9-6442-A014-0792F571032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6096000" cy="342900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18F8246-9AD0-7849-A7EF-AC79192FD9D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33190" y="4778308"/>
            <a:ext cx="4693745" cy="1620389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400" b="0" i="0"/>
            </a:lvl2pPr>
            <a:lvl3pPr marL="914400" indent="0" algn="ctr">
              <a:buNone/>
              <a:defRPr sz="1200" b="0" i="0"/>
            </a:lvl3pPr>
            <a:lvl4pPr marL="1371600" indent="0" algn="ctr">
              <a:buNone/>
              <a:defRPr sz="1100" b="0" i="0"/>
            </a:lvl4pPr>
            <a:lvl5pPr marL="1828800" indent="0" algn="ctr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A1CD2F1A-219E-B045-9E75-477E9186A29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33191" y="3852049"/>
            <a:ext cx="4693743" cy="926259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 i="0" cap="all" baseline="0">
                <a:solidFill>
                  <a:schemeClr val="accent1"/>
                </a:solidFill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AFC96B9-125D-6643-9F73-DCBBE03A38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97128" y="1269497"/>
            <a:ext cx="4693745" cy="1620389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400" b="0" i="0"/>
            </a:lvl2pPr>
            <a:lvl3pPr marL="914400" indent="0" algn="ctr">
              <a:buNone/>
              <a:defRPr sz="1200" b="0" i="0"/>
            </a:lvl3pPr>
            <a:lvl4pPr marL="1371600" indent="0" algn="ctr">
              <a:buNone/>
              <a:defRPr sz="1100" b="0" i="0"/>
            </a:lvl4pPr>
            <a:lvl5pPr marL="1828800" indent="0" algn="ctr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D5D2DB74-049F-F748-9864-6C2F0520FA0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97129" y="343238"/>
            <a:ext cx="4693743" cy="926259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 i="0" cap="all" baseline="0">
                <a:solidFill>
                  <a:schemeClr val="accent1"/>
                </a:solidFill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7085517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5FE7F68-8A21-DB42-8073-581EE274B25F}"/>
              </a:ext>
            </a:extLst>
          </p:cNvPr>
          <p:cNvCxnSpPr>
            <a:cxnSpLocks/>
          </p:cNvCxnSpPr>
          <p:nvPr userDrawn="1"/>
        </p:nvCxnSpPr>
        <p:spPr>
          <a:xfrm>
            <a:off x="0" y="3429000"/>
            <a:ext cx="12192000" cy="0"/>
          </a:xfrm>
          <a:prstGeom prst="line">
            <a:avLst/>
          </a:prstGeom>
          <a:ln>
            <a:solidFill>
              <a:schemeClr val="accent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18034BB-DC7D-2640-9E8B-61B598FF76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6096000" cy="342900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B8B77C-15A9-6442-A014-0792F571032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0"/>
            <a:ext cx="6096000" cy="342900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18F8246-9AD0-7849-A7EF-AC79192FD9D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37190" y="4778308"/>
            <a:ext cx="4693745" cy="1620389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400" b="0" i="0"/>
            </a:lvl2pPr>
            <a:lvl3pPr marL="914400" indent="0" algn="ctr">
              <a:buNone/>
              <a:defRPr sz="1200" b="0" i="0"/>
            </a:lvl3pPr>
            <a:lvl4pPr marL="1371600" indent="0" algn="ctr">
              <a:buNone/>
              <a:defRPr sz="1100" b="0" i="0"/>
            </a:lvl4pPr>
            <a:lvl5pPr marL="1828800" indent="0" algn="ctr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A1CD2F1A-219E-B045-9E75-477E9186A29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37191" y="3852049"/>
            <a:ext cx="4693743" cy="926259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 i="0" cap="all" baseline="0">
                <a:solidFill>
                  <a:schemeClr val="accent1"/>
                </a:solidFill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AFC96B9-125D-6643-9F73-DCBBE03A38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1128" y="1269497"/>
            <a:ext cx="4693745" cy="1620389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400" b="0" i="0"/>
            </a:lvl2pPr>
            <a:lvl3pPr marL="914400" indent="0" algn="ctr">
              <a:buNone/>
              <a:defRPr sz="1200" b="0" i="0"/>
            </a:lvl3pPr>
            <a:lvl4pPr marL="1371600" indent="0" algn="ctr">
              <a:buNone/>
              <a:defRPr sz="1100" b="0" i="0"/>
            </a:lvl4pPr>
            <a:lvl5pPr marL="1828800" indent="0" algn="ctr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D5D2DB74-049F-F748-9864-6C2F0520FA0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1129" y="343238"/>
            <a:ext cx="4693743" cy="926259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 i="0" cap="all" baseline="0">
                <a:solidFill>
                  <a:schemeClr val="accent1"/>
                </a:solidFill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631911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15-12-2020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C722EB-B0D0-6649-BCC8-01F41F6B3F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4774193"/>
            <a:ext cx="4072130" cy="1325563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A6247AD-6A28-DA4E-9856-B0457ACF3C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72130" y="4774195"/>
            <a:ext cx="4081270" cy="1325563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1408170-0DC4-794B-8D0C-6D8FDA83BF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53400" y="4774194"/>
            <a:ext cx="4038600" cy="1325563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A110A1B4-AB77-864B-B93F-F28A825262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947278"/>
            <a:ext cx="4059936" cy="2777853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911B599-DCFD-2A4C-816B-38B258B723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72130" y="1947278"/>
            <a:ext cx="4059936" cy="2777853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741FAB79-2CD0-1F4F-8D6D-89BBDBD10E8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53400" y="1947277"/>
            <a:ext cx="4038600" cy="2777853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51CBA4-BF0F-F64D-A26B-C41A89039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276" y="603183"/>
            <a:ext cx="10979654" cy="810532"/>
          </a:xfrm>
        </p:spPr>
        <p:txBody>
          <a:bodyPr>
            <a:noAutofit/>
          </a:bodyPr>
          <a:lstStyle>
            <a:lvl1pPr algn="ctr">
              <a:defRPr sz="6000">
                <a:solidFill>
                  <a:schemeClr val="accent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4051676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145" y="1231034"/>
            <a:ext cx="3207255" cy="2197966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15-12-2020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18034BB-DC7D-2640-9E8B-61B598FF76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955546" y="0"/>
            <a:ext cx="8236454" cy="685800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0A5BB8A-7672-6D49-8988-688435A009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4145" y="3429000"/>
            <a:ext cx="3207255" cy="1938771"/>
          </a:xfrm>
        </p:spPr>
        <p:txBody>
          <a:bodyPr>
            <a:noAutofit/>
          </a:bodyPr>
          <a:lstStyle>
            <a:lvl1pPr marL="0" indent="0" algn="r">
              <a:buNone/>
              <a:defRPr sz="1800" b="0" i="0"/>
            </a:lvl1pPr>
            <a:lvl2pPr marL="457200" indent="0" algn="r">
              <a:buNone/>
              <a:defRPr sz="1600" b="0" i="0"/>
            </a:lvl2pPr>
            <a:lvl3pPr marL="914400" indent="0" algn="r">
              <a:buNone/>
              <a:defRPr sz="1400" b="0" i="0"/>
            </a:lvl3pPr>
            <a:lvl4pPr marL="1371600" indent="0" algn="r">
              <a:buNone/>
              <a:defRPr sz="1200" b="0" i="0"/>
            </a:lvl4pPr>
            <a:lvl5pPr marL="1828800" indent="0" algn="r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7350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59563" y="151938"/>
            <a:ext cx="10032437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59563" y="920023"/>
            <a:ext cx="10032437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770792097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145" y="1231034"/>
            <a:ext cx="3207255" cy="2197966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15-12-2020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18034BB-DC7D-2640-9E8B-61B598FF76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955546" y="0"/>
            <a:ext cx="7398254" cy="6857999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0A5BB8A-7672-6D49-8988-688435A009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4145" y="3429000"/>
            <a:ext cx="3207255" cy="1938771"/>
          </a:xfrm>
        </p:spPr>
        <p:txBody>
          <a:bodyPr>
            <a:noAutofit/>
          </a:bodyPr>
          <a:lstStyle>
            <a:lvl1pPr marL="0" indent="0" algn="r">
              <a:buNone/>
              <a:defRPr sz="1800" b="0" i="0"/>
            </a:lvl1pPr>
            <a:lvl2pPr marL="457200" indent="0" algn="r">
              <a:buNone/>
              <a:defRPr sz="1600" b="0" i="0"/>
            </a:lvl2pPr>
            <a:lvl3pPr marL="914400" indent="0" algn="r">
              <a:buNone/>
              <a:defRPr sz="1400" b="0" i="0"/>
            </a:lvl3pPr>
            <a:lvl4pPr marL="1371600" indent="0" algn="r">
              <a:buNone/>
              <a:defRPr sz="1200" b="0" i="0"/>
            </a:lvl4pPr>
            <a:lvl5pPr marL="1828800" indent="0" algn="r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8739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477" y="1231034"/>
            <a:ext cx="4431771" cy="2197966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15-12-2020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18034BB-DC7D-2640-9E8B-61B598FF76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18753" y="0"/>
            <a:ext cx="5131981" cy="6857999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0A5BB8A-7672-6D49-8988-688435A009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41477" y="3429000"/>
            <a:ext cx="4431771" cy="1938771"/>
          </a:xfrm>
        </p:spPr>
        <p:txBody>
          <a:bodyPr>
            <a:noAutofit/>
          </a:bodyPr>
          <a:lstStyle>
            <a:lvl1pPr marL="0" indent="0" algn="r">
              <a:buNone/>
              <a:defRPr sz="1800" b="0" i="0"/>
            </a:lvl1pPr>
            <a:lvl2pPr marL="457200" indent="0" algn="r">
              <a:buNone/>
              <a:defRPr sz="1600" b="0" i="0"/>
            </a:lvl2pPr>
            <a:lvl3pPr marL="914400" indent="0" algn="r">
              <a:buNone/>
              <a:defRPr sz="1400" b="0" i="0"/>
            </a:lvl3pPr>
            <a:lvl4pPr marL="1371600" indent="0" algn="r">
              <a:buNone/>
              <a:defRPr sz="1200" b="0" i="0"/>
            </a:lvl4pPr>
            <a:lvl5pPr marL="1828800" indent="0" algn="r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581278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17" y="1231034"/>
            <a:ext cx="3506969" cy="4553078"/>
          </a:xfrm>
        </p:spPr>
        <p:txBody>
          <a:bodyPr anchor="ctr">
            <a:normAutofit/>
          </a:bodyPr>
          <a:lstStyle>
            <a:lvl1pPr algn="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15-12-2020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18034BB-DC7D-2640-9E8B-61B598FF76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80114" y="0"/>
            <a:ext cx="4431772" cy="6857999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0A5BB8A-7672-6D49-8988-688435A009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43014" y="1231034"/>
            <a:ext cx="3506969" cy="4553078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b="0" i="0"/>
            </a:lvl1pPr>
            <a:lvl2pPr marL="457200" indent="0" algn="l">
              <a:buNone/>
              <a:defRPr sz="1600" b="0" i="0"/>
            </a:lvl2pPr>
            <a:lvl3pPr marL="914400" indent="0" algn="l">
              <a:buNone/>
              <a:defRPr sz="1400" b="0" i="0"/>
            </a:lvl3pPr>
            <a:lvl4pPr marL="1371600" indent="0" algn="l">
              <a:buNone/>
              <a:defRPr sz="1200" b="0" i="0"/>
            </a:lvl4pPr>
            <a:lvl5pPr marL="1828800" indent="0" algn="l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1249335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145" y="967784"/>
            <a:ext cx="7323826" cy="895478"/>
          </a:xfrm>
        </p:spPr>
        <p:txBody>
          <a:bodyPr anchor="ctr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15-12-2020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DB2149F-603D-7843-9D40-B4F0702171D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4146" y="1998921"/>
            <a:ext cx="7323826" cy="422177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0A5BB8A-7672-6D49-8988-688435A009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93629" y="2459614"/>
            <a:ext cx="3207255" cy="1938771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15701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489" y="224003"/>
            <a:ext cx="7323826" cy="895478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15-12-2020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DB2149F-603D-7843-9D40-B4F0702171D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2681398"/>
            <a:ext cx="10292316" cy="32010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0A5BB8A-7672-6D49-8988-688435A009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68490" y="1119482"/>
            <a:ext cx="7323826" cy="1540652"/>
          </a:xfrm>
        </p:spPr>
        <p:txBody>
          <a:bodyPr>
            <a:noAutofit/>
          </a:bodyPr>
          <a:lstStyle>
            <a:lvl1pPr marL="0" indent="0" algn="r">
              <a:buNone/>
              <a:defRPr sz="1800" b="0" i="0"/>
            </a:lvl1pPr>
            <a:lvl2pPr marL="457200" indent="0" algn="r">
              <a:buNone/>
              <a:defRPr sz="1600" b="0" i="0"/>
            </a:lvl2pPr>
            <a:lvl3pPr marL="914400" indent="0" algn="r">
              <a:buNone/>
              <a:defRPr sz="1400" b="0" i="0"/>
            </a:lvl3pPr>
            <a:lvl4pPr marL="1371600" indent="0" algn="r">
              <a:buNone/>
              <a:defRPr sz="1200" b="0" i="0"/>
            </a:lvl4pPr>
            <a:lvl5pPr marL="1828800" indent="0" algn="r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6310781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C9FDFD-46CB-994A-91E3-5605B71DBF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4146" y="365125"/>
            <a:ext cx="2521454" cy="2197966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145" y="2875829"/>
            <a:ext cx="11443710" cy="76669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15-12-2020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4F869854-3722-4B4B-9DA3-B5247AF213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48231" y="365125"/>
            <a:ext cx="2521454" cy="2197966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FB03B086-70F9-6647-BA92-BB712C63680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22316" y="3845646"/>
            <a:ext cx="2521454" cy="2197966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18034BB-DC7D-2640-9E8B-61B598FF76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96402" y="3845646"/>
            <a:ext cx="2521454" cy="2197966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400E4FC5-3C29-A34A-9ED0-9BB0AABEE5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2316" y="365125"/>
            <a:ext cx="5495538" cy="2197966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AA2362EC-5402-4541-ADB3-E692FB79A2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4146" y="3845646"/>
            <a:ext cx="5495538" cy="2197966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54611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C9FDFD-46CB-994A-91E3-5605B71DBF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4146" y="365125"/>
            <a:ext cx="2521454" cy="2197966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599" y="365125"/>
            <a:ext cx="3207255" cy="219796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15-12-2020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4F869854-3722-4B4B-9DA3-B5247AF213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71140" y="365125"/>
            <a:ext cx="2521454" cy="2197966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FB03B086-70F9-6647-BA92-BB712C63680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68134" y="365125"/>
            <a:ext cx="2521454" cy="2197966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18034BB-DC7D-2640-9E8B-61B598FF76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4146" y="2766219"/>
            <a:ext cx="7915442" cy="3454472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BDCB00E-E181-034A-B4E2-2FB1C9C17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10599" y="2766219"/>
            <a:ext cx="3207255" cy="3454472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9380280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C9FDFD-46CB-994A-91E3-5605B71DBF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4146" y="697634"/>
            <a:ext cx="2553805" cy="251662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15-12-2020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4F869854-3722-4B4B-9DA3-B5247AF213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3540" y="697634"/>
            <a:ext cx="2553805" cy="251662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FB03B086-70F9-6647-BA92-BB712C63680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4145" y="3532908"/>
            <a:ext cx="2553805" cy="251662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18034BB-DC7D-2640-9E8B-61B598FF76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23540" y="3532908"/>
            <a:ext cx="2553805" cy="251662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8DFC60-50BC-894B-8B80-24E61B8F5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934" y="1888691"/>
            <a:ext cx="528086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6A80F8A3-B225-6547-B2D1-86354B64A79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3435925"/>
            <a:ext cx="5257800" cy="1938771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34484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0633839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A830-0C08-7643-B5FE-31305898D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AB6C3-2239-C84E-91D3-4A770CB16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69248-CF74-654F-A717-216FEE5D7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C19FC7-A5DE-C744-B3B5-6D0A4B6B5B2B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15-12-2020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DDB55-3CDC-6446-A034-741394EA6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5764E-077A-7E4C-A650-9D8D8C1DB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818E57-5B6E-4F4A-A4EC-583B6710C55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894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6960096" y="-9098"/>
            <a:ext cx="5231904" cy="6867097"/>
          </a:xfrm>
          <a:custGeom>
            <a:avLst/>
            <a:gdLst>
              <a:gd name="connsiteX0" fmla="*/ 0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0 h 5143500"/>
              <a:gd name="connsiteX0" fmla="*/ 2217761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2217761 w 4572000"/>
              <a:gd name="connsiteY4" fmla="*/ 0 h 5143500"/>
              <a:gd name="connsiteX0" fmla="*/ 2354239 w 4572000"/>
              <a:gd name="connsiteY0" fmla="*/ 0 h 5157147"/>
              <a:gd name="connsiteX1" fmla="*/ 4572000 w 4572000"/>
              <a:gd name="connsiteY1" fmla="*/ 13647 h 5157147"/>
              <a:gd name="connsiteX2" fmla="*/ 4572000 w 4572000"/>
              <a:gd name="connsiteY2" fmla="*/ 5157147 h 5157147"/>
              <a:gd name="connsiteX3" fmla="*/ 0 w 4572000"/>
              <a:gd name="connsiteY3" fmla="*/ 5157147 h 5157147"/>
              <a:gd name="connsiteX4" fmla="*/ 2354239 w 4572000"/>
              <a:gd name="connsiteY4" fmla="*/ 0 h 5157147"/>
              <a:gd name="connsiteX0" fmla="*/ 2347415 w 4572000"/>
              <a:gd name="connsiteY0" fmla="*/ 0 h 5150323"/>
              <a:gd name="connsiteX1" fmla="*/ 4572000 w 4572000"/>
              <a:gd name="connsiteY1" fmla="*/ 6823 h 5150323"/>
              <a:gd name="connsiteX2" fmla="*/ 4572000 w 4572000"/>
              <a:gd name="connsiteY2" fmla="*/ 5150323 h 5150323"/>
              <a:gd name="connsiteX3" fmla="*/ 0 w 4572000"/>
              <a:gd name="connsiteY3" fmla="*/ 5150323 h 5150323"/>
              <a:gd name="connsiteX4" fmla="*/ 2347415 w 4572000"/>
              <a:gd name="connsiteY4" fmla="*/ 0 h 515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5150323">
                <a:moveTo>
                  <a:pt x="2347415" y="0"/>
                </a:moveTo>
                <a:lnTo>
                  <a:pt x="4572000" y="6823"/>
                </a:lnTo>
                <a:lnTo>
                  <a:pt x="4572000" y="5150323"/>
                </a:lnTo>
                <a:lnTo>
                  <a:pt x="0" y="5150323"/>
                </a:lnTo>
                <a:lnTo>
                  <a:pt x="234741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7728181" y="4869160"/>
            <a:ext cx="4463819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267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728181" y="5863579"/>
            <a:ext cx="4463819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13872390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EE40CE-0D51-BF44-B6C8-6987BDF05B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645987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6700C515-77F4-B642-89AB-92FE32D4ED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61014" y="164598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9C728DD3-34F2-F74A-93BC-A0488ABC24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83828" y="164598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41F80EF-9D98-364A-A76A-3F91F086DF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06643" y="164598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2CBD5CF-F657-9740-BF20-F7CE966B9B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404387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C46867EC-2744-5642-8558-21CCF1869C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61014" y="404387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427D588-4376-FF4F-86F5-C2447EFB4C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83828" y="404387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052D1587-00E5-8B4B-8922-CE914A64731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06643" y="4043873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943762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6E97EE-C957-C846-9C32-6724A4C99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C19FC7-A5DE-C744-B3B5-6D0A4B6B5B2B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15-12-2020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7ADD2A-9233-634E-9916-74D6FCCF1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D8A47-587D-0B4A-82D5-E0DACB936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818E57-5B6E-4F4A-A4EC-583B6710C55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8238341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9CB07F85-CE16-E64B-A3F5-2E8409872B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8662" y="2111542"/>
            <a:ext cx="5434121" cy="3380875"/>
          </a:xfrm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001430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6E2CCB7-BCA4-2244-A3B0-1415F94EBE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03900" y="1847850"/>
            <a:ext cx="5572125" cy="3133725"/>
          </a:xfrm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170254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0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9CB07F85-CE16-E64B-A3F5-2E8409872B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39453" y="1649068"/>
            <a:ext cx="5906319" cy="4429926"/>
          </a:xfrm>
          <a:prstGeom prst="roundRect">
            <a:avLst>
              <a:gd name="adj" fmla="val 1396"/>
            </a:avLst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775572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41245" cy="275214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233A4F3-CEA0-D44E-952E-1FF531E8CB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56214" y="726109"/>
            <a:ext cx="4203747" cy="5626100"/>
          </a:xfrm>
          <a:prstGeom prst="roundRect">
            <a:avLst>
              <a:gd name="adj" fmla="val 1396"/>
            </a:avLst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646547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0C96F7C6-E891-3F4A-8131-15DD9EDFE5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7213" y="2335901"/>
            <a:ext cx="2119105" cy="2662445"/>
          </a:xfrm>
          <a:ln>
            <a:noFill/>
          </a:ln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D36DD2D-1DBF-5D43-AAB7-8B3606A25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09945783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EE40CE-0D51-BF44-B6C8-6987BDF05B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645987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6700C515-77F4-B642-89AB-92FE32D4ED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61014" y="164598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9C728DD3-34F2-F74A-93BC-A0488ABC24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83828" y="164598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41F80EF-9D98-364A-A76A-3F91F086DF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06643" y="164598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2CBD5CF-F657-9740-BF20-F7CE966B9B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404387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C46867EC-2744-5642-8558-21CCF1869C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61014" y="404387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427D588-4376-FF4F-86F5-C2447EFB4C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83828" y="404387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052D1587-00E5-8B4B-8922-CE914A64731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06643" y="4043873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471568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F766909-44DB-9549-ADCF-19CC899418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805238"/>
          </a:xfrm>
          <a:solidFill>
            <a:schemeClr val="tx2"/>
          </a:solidFill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5947827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F766909-44DB-9549-ADCF-19CC899418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39343" cy="6858000"/>
          </a:xfrm>
          <a:solidFill>
            <a:schemeClr val="tx2"/>
          </a:solidFill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99" y="365126"/>
            <a:ext cx="6482443" cy="8250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25828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13838"/>
            <a:ext cx="9601067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1371" y="881923"/>
            <a:ext cx="9601067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258360" cy="13829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18464" y="2499834"/>
            <a:ext cx="2352939" cy="22733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519236" y="2499834"/>
            <a:ext cx="2352939" cy="22733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303545" y="2499834"/>
            <a:ext cx="2352939" cy="22733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9087855" y="2499834"/>
            <a:ext cx="2352939" cy="22733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719403" y="1796819"/>
            <a:ext cx="2352000" cy="7025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719402" y="1796819"/>
            <a:ext cx="1520647" cy="7025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3519236" y="1796819"/>
            <a:ext cx="2352000" cy="7025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3519235" y="1796819"/>
            <a:ext cx="1520647" cy="702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6303545" y="1796819"/>
            <a:ext cx="2352000" cy="7025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6303545" y="1796819"/>
            <a:ext cx="1520647" cy="7025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9087855" y="1796819"/>
            <a:ext cx="2352000" cy="7025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9087854" y="1796819"/>
            <a:ext cx="1520647" cy="702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2671639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F766909-44DB-9549-ADCF-19CC899418E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6106886" cy="6858000"/>
          </a:xfrm>
          <a:custGeom>
            <a:avLst/>
            <a:gdLst>
              <a:gd name="connsiteX0" fmla="*/ 0 w 4539343"/>
              <a:gd name="connsiteY0" fmla="*/ 0 h 6858000"/>
              <a:gd name="connsiteX1" fmla="*/ 4539343 w 4539343"/>
              <a:gd name="connsiteY1" fmla="*/ 0 h 6858000"/>
              <a:gd name="connsiteX2" fmla="*/ 4539343 w 4539343"/>
              <a:gd name="connsiteY2" fmla="*/ 6858000 h 6858000"/>
              <a:gd name="connsiteX3" fmla="*/ 0 w 4539343"/>
              <a:gd name="connsiteY3" fmla="*/ 6858000 h 6858000"/>
              <a:gd name="connsiteX4" fmla="*/ 0 w 4539343"/>
              <a:gd name="connsiteY4" fmla="*/ 0 h 6858000"/>
              <a:gd name="connsiteX0" fmla="*/ 0 w 6106886"/>
              <a:gd name="connsiteY0" fmla="*/ 0 h 6858000"/>
              <a:gd name="connsiteX1" fmla="*/ 4539343 w 6106886"/>
              <a:gd name="connsiteY1" fmla="*/ 0 h 6858000"/>
              <a:gd name="connsiteX2" fmla="*/ 6106886 w 6106886"/>
              <a:gd name="connsiteY2" fmla="*/ 6858000 h 6858000"/>
              <a:gd name="connsiteX3" fmla="*/ 0 w 6106886"/>
              <a:gd name="connsiteY3" fmla="*/ 6858000 h 6858000"/>
              <a:gd name="connsiteX4" fmla="*/ 0 w 6106886"/>
              <a:gd name="connsiteY4" fmla="*/ 0 h 6858000"/>
              <a:gd name="connsiteX0" fmla="*/ 0 w 6106886"/>
              <a:gd name="connsiteY0" fmla="*/ 0 h 6858000"/>
              <a:gd name="connsiteX1" fmla="*/ 2416628 w 6106886"/>
              <a:gd name="connsiteY1" fmla="*/ 0 h 6858000"/>
              <a:gd name="connsiteX2" fmla="*/ 6106886 w 6106886"/>
              <a:gd name="connsiteY2" fmla="*/ 6858000 h 6858000"/>
              <a:gd name="connsiteX3" fmla="*/ 0 w 6106886"/>
              <a:gd name="connsiteY3" fmla="*/ 6858000 h 6858000"/>
              <a:gd name="connsiteX4" fmla="*/ 0 w 610688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6886" h="6858000">
                <a:moveTo>
                  <a:pt x="0" y="0"/>
                </a:moveTo>
                <a:lnTo>
                  <a:pt x="2416628" y="0"/>
                </a:lnTo>
                <a:lnTo>
                  <a:pt x="61068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pic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7" y="365126"/>
            <a:ext cx="8033656" cy="8250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0411919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67D3CDF-A53C-3446-8AC6-96FF552F68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457325"/>
            <a:ext cx="3048000" cy="2700338"/>
          </a:xfrm>
          <a:solidFill>
            <a:schemeClr val="tx1"/>
          </a:solidFill>
          <a:ln w="25400">
            <a:solidFill>
              <a:schemeClr val="bg1"/>
            </a:solidFill>
          </a:ln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FDD411F3-9A23-DE4B-8641-B77DDF0A90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48000" y="1457325"/>
            <a:ext cx="3048000" cy="2700338"/>
          </a:xfrm>
          <a:solidFill>
            <a:schemeClr val="tx1"/>
          </a:solidFill>
          <a:ln w="25400">
            <a:solidFill>
              <a:schemeClr val="bg1"/>
            </a:solidFill>
          </a:ln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8658E20A-73FB-D54A-B877-9C6E47FBCC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1457325"/>
            <a:ext cx="3048000" cy="2700338"/>
          </a:xfrm>
          <a:solidFill>
            <a:schemeClr val="tx1"/>
          </a:solidFill>
          <a:ln w="25400">
            <a:solidFill>
              <a:schemeClr val="bg1"/>
            </a:solidFill>
          </a:ln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F0208D26-8739-8344-A3A7-FE9645DEC6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0" y="1457325"/>
            <a:ext cx="3048000" cy="2700338"/>
          </a:xfrm>
          <a:solidFill>
            <a:schemeClr val="tx1"/>
          </a:solidFill>
          <a:ln w="25400">
            <a:solidFill>
              <a:schemeClr val="bg1"/>
            </a:solidFill>
          </a:ln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418630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67D3CDF-A53C-3446-8AC6-96FF552F68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7162" y="1457325"/>
            <a:ext cx="2714625" cy="2700338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FDD411F3-9A23-DE4B-8641-B77DDF0A90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205162" y="1457325"/>
            <a:ext cx="2714625" cy="2700338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8658E20A-73FB-D54A-B877-9C6E47FBCC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53162" y="1457325"/>
            <a:ext cx="2714625" cy="2700338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F0208D26-8739-8344-A3A7-FE9645DEC6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01162" y="1457325"/>
            <a:ext cx="2714625" cy="2700338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0902304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23B5DD0-7255-1D43-A127-4F16E60B7978}"/>
              </a:ext>
            </a:extLst>
          </p:cNvPr>
          <p:cNvGrpSpPr/>
          <p:nvPr userDrawn="1"/>
        </p:nvGrpSpPr>
        <p:grpSpPr>
          <a:xfrm>
            <a:off x="0" y="4157663"/>
            <a:ext cx="12192000" cy="2700338"/>
            <a:chOff x="0" y="1853514"/>
            <a:chExt cx="13504040" cy="210064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9D4B2BB-C8B0-3E4D-A5F1-8E4C6BE1CE85}"/>
                </a:ext>
              </a:extLst>
            </p:cNvPr>
            <p:cNvSpPr/>
            <p:nvPr/>
          </p:nvSpPr>
          <p:spPr>
            <a:xfrm>
              <a:off x="0" y="1853514"/>
              <a:ext cx="3376010" cy="210064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0ECFD78-D5F7-D446-B7D1-368EA13452E7}"/>
                </a:ext>
              </a:extLst>
            </p:cNvPr>
            <p:cNvSpPr/>
            <p:nvPr/>
          </p:nvSpPr>
          <p:spPr>
            <a:xfrm>
              <a:off x="3376010" y="1853514"/>
              <a:ext cx="3376010" cy="210064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FFE2605-23F0-FC42-A2C8-9C97170C5FE7}"/>
                </a:ext>
              </a:extLst>
            </p:cNvPr>
            <p:cNvSpPr/>
            <p:nvPr/>
          </p:nvSpPr>
          <p:spPr>
            <a:xfrm>
              <a:off x="6752020" y="1853514"/>
              <a:ext cx="3376010" cy="21006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A25255-EA77-064C-89FB-388DBB57E94A}"/>
                </a:ext>
              </a:extLst>
            </p:cNvPr>
            <p:cNvSpPr/>
            <p:nvPr/>
          </p:nvSpPr>
          <p:spPr>
            <a:xfrm>
              <a:off x="10128030" y="1853514"/>
              <a:ext cx="3376010" cy="21006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33CC83F-CB96-334F-83C7-B43B4E7B947A}"/>
              </a:ext>
            </a:extLst>
          </p:cNvPr>
          <p:cNvGrpSpPr/>
          <p:nvPr userDrawn="1"/>
        </p:nvGrpSpPr>
        <p:grpSpPr>
          <a:xfrm>
            <a:off x="0" y="1457325"/>
            <a:ext cx="12192000" cy="2700338"/>
            <a:chOff x="0" y="1853514"/>
            <a:chExt cx="13504040" cy="210064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92BAD0E-21E3-C74E-89F1-D29B364D5C00}"/>
                </a:ext>
              </a:extLst>
            </p:cNvPr>
            <p:cNvSpPr/>
            <p:nvPr/>
          </p:nvSpPr>
          <p:spPr>
            <a:xfrm>
              <a:off x="0" y="1853514"/>
              <a:ext cx="3376010" cy="21006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15C7610-DF9F-9E49-BC50-D2B9DAB2DF71}"/>
                </a:ext>
              </a:extLst>
            </p:cNvPr>
            <p:cNvSpPr/>
            <p:nvPr/>
          </p:nvSpPr>
          <p:spPr>
            <a:xfrm>
              <a:off x="3376010" y="1853514"/>
              <a:ext cx="3376010" cy="2100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742E82-71A4-B440-9328-C78220EA5867}"/>
                </a:ext>
              </a:extLst>
            </p:cNvPr>
            <p:cNvSpPr/>
            <p:nvPr/>
          </p:nvSpPr>
          <p:spPr>
            <a:xfrm>
              <a:off x="6752020" y="1853514"/>
              <a:ext cx="3376010" cy="2100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C722F8D-812C-644E-A964-3D577A4ED23E}"/>
                </a:ext>
              </a:extLst>
            </p:cNvPr>
            <p:cNvSpPr/>
            <p:nvPr/>
          </p:nvSpPr>
          <p:spPr>
            <a:xfrm>
              <a:off x="10128030" y="1853514"/>
              <a:ext cx="3376010" cy="21006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endParaRPr>
            </a:p>
          </p:txBody>
        </p:sp>
      </p:grp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67D3CDF-A53C-3446-8AC6-96FF552F68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457325"/>
            <a:ext cx="3048000" cy="2700338"/>
          </a:xfrm>
          <a:solidFill>
            <a:schemeClr val="tx1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FDD411F3-9A23-DE4B-8641-B77DDF0A90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48000" y="4157663"/>
            <a:ext cx="3048000" cy="2700338"/>
          </a:xfrm>
          <a:solidFill>
            <a:schemeClr val="tx1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8658E20A-73FB-D54A-B877-9C6E47FBCC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1457325"/>
            <a:ext cx="3048000" cy="2700338"/>
          </a:xfrm>
          <a:solidFill>
            <a:schemeClr val="tx1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F0208D26-8739-8344-A3A7-FE9645DEC6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0" y="4157663"/>
            <a:ext cx="3048000" cy="2700338"/>
          </a:xfrm>
          <a:solidFill>
            <a:schemeClr val="tx1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77319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EE40CE-0D51-BF44-B6C8-6987BDF05B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2189997"/>
            <a:ext cx="2043896" cy="2043896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6700C515-77F4-B642-89AB-92FE32D4ED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62101" y="2189996"/>
            <a:ext cx="2043896" cy="2043896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9C728DD3-34F2-F74A-93BC-A0488ABC24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6002" y="2189995"/>
            <a:ext cx="2043896" cy="2043896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41F80EF-9D98-364A-A76A-3F91F086DF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09904" y="2189994"/>
            <a:ext cx="2043896" cy="2043896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632109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EE40CE-0D51-BF44-B6C8-6987BDF05B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414493"/>
            <a:ext cx="4369230" cy="4369230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794038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9447"/>
            <a:ext cx="10515600" cy="8250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EE40CE-0D51-BF44-B6C8-6987BDF05B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84570" y="1414493"/>
            <a:ext cx="4369230" cy="4369230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806536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7_Custom Layout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D0FC7A-79CA-B549-9BE3-0B6E6A93B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4677"/>
          </a:xfrm>
        </p:spPr>
        <p:txBody>
          <a:bodyPr>
            <a:normAutofit/>
          </a:bodyPr>
          <a:lstStyle>
            <a:lvl1pPr algn="ctr"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51884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463" y="1412777"/>
            <a:ext cx="5088565" cy="478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853483" y="1584253"/>
            <a:ext cx="4681480" cy="31011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92951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13838"/>
            <a:ext cx="9601067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1371" y="881923"/>
            <a:ext cx="9601067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258360" cy="13829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3" y="2062939"/>
            <a:ext cx="3744416" cy="453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4181" y="2247136"/>
            <a:ext cx="2159479" cy="33357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3695733" y="4102100"/>
            <a:ext cx="3744416" cy="21112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7920203" y="4102100"/>
            <a:ext cx="3744416" cy="21112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38924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13838"/>
            <a:ext cx="9601067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1371" y="881923"/>
            <a:ext cx="9601067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258360" cy="13829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13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3408" y="3043304"/>
            <a:ext cx="6669408" cy="339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223799" y="3497694"/>
            <a:ext cx="3197615" cy="2363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0411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BA3583-DBBA-48EF-9E48-81B782E64A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4677539"/>
          </a:xfrm>
          <a:custGeom>
            <a:avLst/>
            <a:gdLst>
              <a:gd name="connsiteX0" fmla="*/ 0 w 12192000"/>
              <a:gd name="connsiteY0" fmla="*/ 0 h 4677539"/>
              <a:gd name="connsiteX1" fmla="*/ 12192000 w 12192000"/>
              <a:gd name="connsiteY1" fmla="*/ 0 h 4677539"/>
              <a:gd name="connsiteX2" fmla="*/ 12192000 w 12192000"/>
              <a:gd name="connsiteY2" fmla="*/ 1407886 h 4677539"/>
              <a:gd name="connsiteX3" fmla="*/ 12192000 w 12192000"/>
              <a:gd name="connsiteY3" fmla="*/ 2326996 h 4677539"/>
              <a:gd name="connsiteX4" fmla="*/ 12192000 w 12192000"/>
              <a:gd name="connsiteY4" fmla="*/ 4312090 h 4677539"/>
              <a:gd name="connsiteX5" fmla="*/ 12022667 w 12192000"/>
              <a:gd name="connsiteY5" fmla="*/ 4359836 h 4677539"/>
              <a:gd name="connsiteX6" fmla="*/ 11852804 w 12192000"/>
              <a:gd name="connsiteY6" fmla="*/ 4403632 h 4677539"/>
              <a:gd name="connsiteX7" fmla="*/ 11682412 w 12192000"/>
              <a:gd name="connsiteY7" fmla="*/ 4444198 h 4677539"/>
              <a:gd name="connsiteX8" fmla="*/ 11510962 w 12192000"/>
              <a:gd name="connsiteY8" fmla="*/ 4481173 h 4677539"/>
              <a:gd name="connsiteX9" fmla="*/ 11338454 w 12192000"/>
              <a:gd name="connsiteY9" fmla="*/ 4515277 h 4677539"/>
              <a:gd name="connsiteX10" fmla="*/ 11165417 w 12192000"/>
              <a:gd name="connsiteY10" fmla="*/ 4545432 h 4677539"/>
              <a:gd name="connsiteX11" fmla="*/ 10991321 w 12192000"/>
              <a:gd name="connsiteY11" fmla="*/ 4573074 h 4677539"/>
              <a:gd name="connsiteX12" fmla="*/ 10816696 w 12192000"/>
              <a:gd name="connsiteY12" fmla="*/ 4596767 h 4677539"/>
              <a:gd name="connsiteX13" fmla="*/ 10642071 w 12192000"/>
              <a:gd name="connsiteY13" fmla="*/ 4617588 h 4677539"/>
              <a:gd name="connsiteX14" fmla="*/ 10465858 w 12192000"/>
              <a:gd name="connsiteY14" fmla="*/ 4635179 h 4677539"/>
              <a:gd name="connsiteX15" fmla="*/ 10289117 w 12192000"/>
              <a:gd name="connsiteY15" fmla="*/ 4649538 h 4677539"/>
              <a:gd name="connsiteX16" fmla="*/ 10111846 w 12192000"/>
              <a:gd name="connsiteY16" fmla="*/ 4661026 h 4677539"/>
              <a:gd name="connsiteX17" fmla="*/ 9933517 w 12192000"/>
              <a:gd name="connsiteY17" fmla="*/ 4669641 h 4677539"/>
              <a:gd name="connsiteX18" fmla="*/ 9755188 w 12192000"/>
              <a:gd name="connsiteY18" fmla="*/ 4675026 h 4677539"/>
              <a:gd name="connsiteX19" fmla="*/ 9575271 w 12192000"/>
              <a:gd name="connsiteY19" fmla="*/ 4677539 h 4677539"/>
              <a:gd name="connsiteX20" fmla="*/ 9395354 w 12192000"/>
              <a:gd name="connsiteY20" fmla="*/ 4676821 h 4677539"/>
              <a:gd name="connsiteX21" fmla="*/ 9214908 w 12192000"/>
              <a:gd name="connsiteY21" fmla="*/ 4673590 h 4677539"/>
              <a:gd name="connsiteX22" fmla="*/ 9033404 w 12192000"/>
              <a:gd name="connsiteY22" fmla="*/ 4666770 h 4677539"/>
              <a:gd name="connsiteX23" fmla="*/ 8851371 w 12192000"/>
              <a:gd name="connsiteY23" fmla="*/ 4657795 h 4677539"/>
              <a:gd name="connsiteX24" fmla="*/ 8668279 w 12192000"/>
              <a:gd name="connsiteY24" fmla="*/ 4645948 h 4677539"/>
              <a:gd name="connsiteX25" fmla="*/ 8484658 w 12192000"/>
              <a:gd name="connsiteY25" fmla="*/ 4631230 h 4677539"/>
              <a:gd name="connsiteX26" fmla="*/ 8301037 w 12192000"/>
              <a:gd name="connsiteY26" fmla="*/ 4613639 h 4677539"/>
              <a:gd name="connsiteX27" fmla="*/ 8116887 w 12192000"/>
              <a:gd name="connsiteY27" fmla="*/ 4593536 h 4677539"/>
              <a:gd name="connsiteX28" fmla="*/ 7931679 w 12192000"/>
              <a:gd name="connsiteY28" fmla="*/ 4570561 h 4677539"/>
              <a:gd name="connsiteX29" fmla="*/ 7745941 w 12192000"/>
              <a:gd name="connsiteY29" fmla="*/ 4544714 h 4677539"/>
              <a:gd name="connsiteX30" fmla="*/ 7559146 w 12192000"/>
              <a:gd name="connsiteY30" fmla="*/ 4516713 h 4677539"/>
              <a:gd name="connsiteX31" fmla="*/ 7372350 w 12192000"/>
              <a:gd name="connsiteY31" fmla="*/ 4485840 h 4677539"/>
              <a:gd name="connsiteX32" fmla="*/ 7185025 w 12192000"/>
              <a:gd name="connsiteY32" fmla="*/ 4452813 h 4677539"/>
              <a:gd name="connsiteX33" fmla="*/ 6996641 w 12192000"/>
              <a:gd name="connsiteY33" fmla="*/ 4417274 h 4677539"/>
              <a:gd name="connsiteX34" fmla="*/ 6807729 w 12192000"/>
              <a:gd name="connsiteY34" fmla="*/ 4378862 h 4677539"/>
              <a:gd name="connsiteX35" fmla="*/ 6618816 w 12192000"/>
              <a:gd name="connsiteY35" fmla="*/ 4338296 h 4677539"/>
              <a:gd name="connsiteX36" fmla="*/ 6428846 w 12192000"/>
              <a:gd name="connsiteY36" fmla="*/ 4295218 h 4677539"/>
              <a:gd name="connsiteX37" fmla="*/ 6229350 w 12192000"/>
              <a:gd name="connsiteY37" fmla="*/ 4252140 h 4677539"/>
              <a:gd name="connsiteX38" fmla="*/ 6030384 w 12192000"/>
              <a:gd name="connsiteY38" fmla="*/ 4211215 h 4677539"/>
              <a:gd name="connsiteX39" fmla="*/ 5830887 w 12192000"/>
              <a:gd name="connsiteY39" fmla="*/ 4172086 h 4677539"/>
              <a:gd name="connsiteX40" fmla="*/ 5631392 w 12192000"/>
              <a:gd name="connsiteY40" fmla="*/ 4135469 h 4677539"/>
              <a:gd name="connsiteX41" fmla="*/ 5431366 w 12192000"/>
              <a:gd name="connsiteY41" fmla="*/ 4101006 h 4677539"/>
              <a:gd name="connsiteX42" fmla="*/ 5231871 w 12192000"/>
              <a:gd name="connsiteY42" fmla="*/ 4068338 h 4677539"/>
              <a:gd name="connsiteX43" fmla="*/ 5031316 w 12192000"/>
              <a:gd name="connsiteY43" fmla="*/ 4038901 h 4677539"/>
              <a:gd name="connsiteX44" fmla="*/ 4831821 w 12192000"/>
              <a:gd name="connsiteY44" fmla="*/ 4011618 h 4677539"/>
              <a:gd name="connsiteX45" fmla="*/ 4631267 w 12192000"/>
              <a:gd name="connsiteY45" fmla="*/ 3986848 h 4677539"/>
              <a:gd name="connsiteX46" fmla="*/ 4431771 w 12192000"/>
              <a:gd name="connsiteY46" fmla="*/ 3964591 h 4677539"/>
              <a:gd name="connsiteX47" fmla="*/ 4231216 w 12192000"/>
              <a:gd name="connsiteY47" fmla="*/ 3944847 h 4677539"/>
              <a:gd name="connsiteX48" fmla="*/ 4031191 w 12192000"/>
              <a:gd name="connsiteY48" fmla="*/ 3928692 h 4677539"/>
              <a:gd name="connsiteX49" fmla="*/ 3830638 w 12192000"/>
              <a:gd name="connsiteY49" fmla="*/ 3914692 h 4677539"/>
              <a:gd name="connsiteX50" fmla="*/ 3630083 w 12192000"/>
              <a:gd name="connsiteY50" fmla="*/ 3903563 h 4677539"/>
              <a:gd name="connsiteX51" fmla="*/ 3429529 w 12192000"/>
              <a:gd name="connsiteY51" fmla="*/ 3895307 h 4677539"/>
              <a:gd name="connsiteX52" fmla="*/ 3228446 w 12192000"/>
              <a:gd name="connsiteY52" fmla="*/ 3890640 h 4677539"/>
              <a:gd name="connsiteX53" fmla="*/ 3028421 w 12192000"/>
              <a:gd name="connsiteY53" fmla="*/ 3888486 h 4677539"/>
              <a:gd name="connsiteX54" fmla="*/ 2826808 w 12192000"/>
              <a:gd name="connsiteY54" fmla="*/ 3889922 h 4677539"/>
              <a:gd name="connsiteX55" fmla="*/ 2625725 w 12192000"/>
              <a:gd name="connsiteY55" fmla="*/ 3894589 h 4677539"/>
              <a:gd name="connsiteX56" fmla="*/ 2424642 w 12192000"/>
              <a:gd name="connsiteY56" fmla="*/ 3902486 h 4677539"/>
              <a:gd name="connsiteX57" fmla="*/ 2223558 w 12192000"/>
              <a:gd name="connsiteY57" fmla="*/ 3913615 h 4677539"/>
              <a:gd name="connsiteX58" fmla="*/ 2021417 w 12192000"/>
              <a:gd name="connsiteY58" fmla="*/ 3928333 h 4677539"/>
              <a:gd name="connsiteX59" fmla="*/ 1820333 w 12192000"/>
              <a:gd name="connsiteY59" fmla="*/ 3946283 h 4677539"/>
              <a:gd name="connsiteX60" fmla="*/ 1618721 w 12192000"/>
              <a:gd name="connsiteY60" fmla="*/ 3967822 h 4677539"/>
              <a:gd name="connsiteX61" fmla="*/ 1416579 w 12192000"/>
              <a:gd name="connsiteY61" fmla="*/ 3993310 h 4677539"/>
              <a:gd name="connsiteX62" fmla="*/ 1214438 w 12192000"/>
              <a:gd name="connsiteY62" fmla="*/ 4022388 h 4677539"/>
              <a:gd name="connsiteX63" fmla="*/ 1012825 w 12192000"/>
              <a:gd name="connsiteY63" fmla="*/ 4055415 h 4677539"/>
              <a:gd name="connsiteX64" fmla="*/ 810683 w 12192000"/>
              <a:gd name="connsiteY64" fmla="*/ 4092390 h 4677539"/>
              <a:gd name="connsiteX65" fmla="*/ 608012 w 12192000"/>
              <a:gd name="connsiteY65" fmla="*/ 4132956 h 4677539"/>
              <a:gd name="connsiteX66" fmla="*/ 405342 w 12192000"/>
              <a:gd name="connsiteY66" fmla="*/ 4177470 h 4677539"/>
              <a:gd name="connsiteX67" fmla="*/ 202671 w 12192000"/>
              <a:gd name="connsiteY67" fmla="*/ 4226293 h 4677539"/>
              <a:gd name="connsiteX68" fmla="*/ 0 w 12192000"/>
              <a:gd name="connsiteY68" fmla="*/ 4279782 h 4677539"/>
              <a:gd name="connsiteX69" fmla="*/ 0 w 12192000"/>
              <a:gd name="connsiteY69" fmla="*/ 2326996 h 4677539"/>
              <a:gd name="connsiteX70" fmla="*/ 0 w 12192000"/>
              <a:gd name="connsiteY70" fmla="*/ 1407886 h 4677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2192000" h="4677539">
                <a:moveTo>
                  <a:pt x="0" y="0"/>
                </a:moveTo>
                <a:lnTo>
                  <a:pt x="12192000" y="0"/>
                </a:lnTo>
                <a:lnTo>
                  <a:pt x="12192000" y="1407886"/>
                </a:lnTo>
                <a:lnTo>
                  <a:pt x="12192000" y="2326996"/>
                </a:lnTo>
                <a:lnTo>
                  <a:pt x="12192000" y="4312090"/>
                </a:lnTo>
                <a:lnTo>
                  <a:pt x="12022667" y="4359836"/>
                </a:lnTo>
                <a:lnTo>
                  <a:pt x="11852804" y="4403632"/>
                </a:lnTo>
                <a:lnTo>
                  <a:pt x="11682412" y="4444198"/>
                </a:lnTo>
                <a:lnTo>
                  <a:pt x="11510962" y="4481173"/>
                </a:lnTo>
                <a:lnTo>
                  <a:pt x="11338454" y="4515277"/>
                </a:lnTo>
                <a:lnTo>
                  <a:pt x="11165417" y="4545432"/>
                </a:lnTo>
                <a:lnTo>
                  <a:pt x="10991321" y="4573074"/>
                </a:lnTo>
                <a:lnTo>
                  <a:pt x="10816696" y="4596767"/>
                </a:lnTo>
                <a:lnTo>
                  <a:pt x="10642071" y="4617588"/>
                </a:lnTo>
                <a:lnTo>
                  <a:pt x="10465858" y="4635179"/>
                </a:lnTo>
                <a:lnTo>
                  <a:pt x="10289117" y="4649538"/>
                </a:lnTo>
                <a:lnTo>
                  <a:pt x="10111846" y="4661026"/>
                </a:lnTo>
                <a:lnTo>
                  <a:pt x="9933517" y="4669641"/>
                </a:lnTo>
                <a:lnTo>
                  <a:pt x="9755188" y="4675026"/>
                </a:lnTo>
                <a:lnTo>
                  <a:pt x="9575271" y="4677539"/>
                </a:lnTo>
                <a:lnTo>
                  <a:pt x="9395354" y="4676821"/>
                </a:lnTo>
                <a:lnTo>
                  <a:pt x="9214908" y="4673590"/>
                </a:lnTo>
                <a:lnTo>
                  <a:pt x="9033404" y="4666770"/>
                </a:lnTo>
                <a:lnTo>
                  <a:pt x="8851371" y="4657795"/>
                </a:lnTo>
                <a:lnTo>
                  <a:pt x="8668279" y="4645948"/>
                </a:lnTo>
                <a:lnTo>
                  <a:pt x="8484658" y="4631230"/>
                </a:lnTo>
                <a:lnTo>
                  <a:pt x="8301037" y="4613639"/>
                </a:lnTo>
                <a:lnTo>
                  <a:pt x="8116887" y="4593536"/>
                </a:lnTo>
                <a:lnTo>
                  <a:pt x="7931679" y="4570561"/>
                </a:lnTo>
                <a:lnTo>
                  <a:pt x="7745941" y="4544714"/>
                </a:lnTo>
                <a:lnTo>
                  <a:pt x="7559146" y="4516713"/>
                </a:lnTo>
                <a:lnTo>
                  <a:pt x="7372350" y="4485840"/>
                </a:lnTo>
                <a:lnTo>
                  <a:pt x="7185025" y="4452813"/>
                </a:lnTo>
                <a:lnTo>
                  <a:pt x="6996641" y="4417274"/>
                </a:lnTo>
                <a:lnTo>
                  <a:pt x="6807729" y="4378862"/>
                </a:lnTo>
                <a:lnTo>
                  <a:pt x="6618816" y="4338296"/>
                </a:lnTo>
                <a:lnTo>
                  <a:pt x="6428846" y="4295218"/>
                </a:lnTo>
                <a:lnTo>
                  <a:pt x="6229350" y="4252140"/>
                </a:lnTo>
                <a:lnTo>
                  <a:pt x="6030384" y="4211215"/>
                </a:lnTo>
                <a:lnTo>
                  <a:pt x="5830887" y="4172086"/>
                </a:lnTo>
                <a:lnTo>
                  <a:pt x="5631392" y="4135469"/>
                </a:lnTo>
                <a:lnTo>
                  <a:pt x="5431366" y="4101006"/>
                </a:lnTo>
                <a:lnTo>
                  <a:pt x="5231871" y="4068338"/>
                </a:lnTo>
                <a:lnTo>
                  <a:pt x="5031316" y="4038901"/>
                </a:lnTo>
                <a:lnTo>
                  <a:pt x="4831821" y="4011618"/>
                </a:lnTo>
                <a:lnTo>
                  <a:pt x="4631267" y="3986848"/>
                </a:lnTo>
                <a:lnTo>
                  <a:pt x="4431771" y="3964591"/>
                </a:lnTo>
                <a:lnTo>
                  <a:pt x="4231216" y="3944847"/>
                </a:lnTo>
                <a:lnTo>
                  <a:pt x="4031191" y="3928692"/>
                </a:lnTo>
                <a:lnTo>
                  <a:pt x="3830638" y="3914692"/>
                </a:lnTo>
                <a:lnTo>
                  <a:pt x="3630083" y="3903563"/>
                </a:lnTo>
                <a:lnTo>
                  <a:pt x="3429529" y="3895307"/>
                </a:lnTo>
                <a:lnTo>
                  <a:pt x="3228446" y="3890640"/>
                </a:lnTo>
                <a:lnTo>
                  <a:pt x="3028421" y="3888486"/>
                </a:lnTo>
                <a:lnTo>
                  <a:pt x="2826808" y="3889922"/>
                </a:lnTo>
                <a:lnTo>
                  <a:pt x="2625725" y="3894589"/>
                </a:lnTo>
                <a:lnTo>
                  <a:pt x="2424642" y="3902486"/>
                </a:lnTo>
                <a:lnTo>
                  <a:pt x="2223558" y="3913615"/>
                </a:lnTo>
                <a:lnTo>
                  <a:pt x="2021417" y="3928333"/>
                </a:lnTo>
                <a:lnTo>
                  <a:pt x="1820333" y="3946283"/>
                </a:lnTo>
                <a:lnTo>
                  <a:pt x="1618721" y="3967822"/>
                </a:lnTo>
                <a:lnTo>
                  <a:pt x="1416579" y="3993310"/>
                </a:lnTo>
                <a:lnTo>
                  <a:pt x="1214438" y="4022388"/>
                </a:lnTo>
                <a:lnTo>
                  <a:pt x="1012825" y="4055415"/>
                </a:lnTo>
                <a:lnTo>
                  <a:pt x="810683" y="4092390"/>
                </a:lnTo>
                <a:lnTo>
                  <a:pt x="608012" y="4132956"/>
                </a:lnTo>
                <a:lnTo>
                  <a:pt x="405342" y="4177470"/>
                </a:lnTo>
                <a:lnTo>
                  <a:pt x="202671" y="4226293"/>
                </a:lnTo>
                <a:lnTo>
                  <a:pt x="0" y="4279782"/>
                </a:lnTo>
                <a:lnTo>
                  <a:pt x="0" y="2326996"/>
                </a:lnTo>
                <a:lnTo>
                  <a:pt x="0" y="14078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852177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35360" y="281003"/>
            <a:ext cx="4079776" cy="41284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493079" y="281003"/>
            <a:ext cx="1874127" cy="20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493079" y="2393461"/>
            <a:ext cx="1874127" cy="20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35361" y="4505472"/>
            <a:ext cx="1874127" cy="20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2334757" y="4505472"/>
            <a:ext cx="4032448" cy="20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53591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35360" y="151938"/>
            <a:ext cx="11425269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5360" y="920023"/>
            <a:ext cx="11425269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Rectangle 5"/>
          <p:cNvSpPr/>
          <p:nvPr userDrawn="1"/>
        </p:nvSpPr>
        <p:spPr>
          <a:xfrm flipH="1">
            <a:off x="6480043" y="1508787"/>
            <a:ext cx="5711957" cy="3840427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7110272" y="0"/>
            <a:ext cx="44514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33505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19403" y="1931533"/>
            <a:ext cx="6240693" cy="43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959499" y="634087"/>
            <a:ext cx="4512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62840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519937" y="740701"/>
            <a:ext cx="2200396" cy="5397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3119670" y="740701"/>
            <a:ext cx="2200396" cy="5397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719403" y="740701"/>
            <a:ext cx="2200396" cy="5397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2026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138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730602" y="3717032"/>
            <a:ext cx="5279989" cy="7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0601" y="1722011"/>
            <a:ext cx="5280000" cy="1872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170209" y="4554395"/>
            <a:ext cx="5280000" cy="1872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70209" y="1722011"/>
            <a:ext cx="5280000" cy="1872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30601" y="4554395"/>
            <a:ext cx="5280000" cy="1872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6170220" y="3742100"/>
            <a:ext cx="5279989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06996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31371" y="1316765"/>
            <a:ext cx="5568619" cy="297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192011" y="3429000"/>
            <a:ext cx="5568619" cy="297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56610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13838"/>
            <a:ext cx="9601067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333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1371" y="881923"/>
            <a:ext cx="9601067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258360" cy="13829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31371" y="1753815"/>
            <a:ext cx="5568619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192011" y="3866049"/>
            <a:ext cx="5568619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67782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43804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29889449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72011" y="1508786"/>
            <a:ext cx="3799787" cy="486556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1829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1014FC7C-1865-444F-B66C-FB11004E6D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626505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A00C520-146B-419F-817C-1923F365881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id-ID" dirty="0"/>
              <a:t>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4203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9F45BB9F-E171-4601-A32D-F4B6D18F0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63C3575-8F7B-422C-9D29-C888414BC9A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48033" y="1028700"/>
            <a:ext cx="2666693" cy="4800600"/>
          </a:xfrm>
          <a:custGeom>
            <a:avLst/>
            <a:gdLst>
              <a:gd name="connsiteX0" fmla="*/ 190504 w 2666693"/>
              <a:gd name="connsiteY0" fmla="*/ 0 h 4800600"/>
              <a:gd name="connsiteX1" fmla="*/ 2476496 w 2666693"/>
              <a:gd name="connsiteY1" fmla="*/ 0 h 4800600"/>
              <a:gd name="connsiteX2" fmla="*/ 2663130 w 2666693"/>
              <a:gd name="connsiteY2" fmla="*/ 152111 h 4800600"/>
              <a:gd name="connsiteX3" fmla="*/ 2666693 w 2666693"/>
              <a:gd name="connsiteY3" fmla="*/ 187459 h 4800600"/>
              <a:gd name="connsiteX4" fmla="*/ 2666693 w 2666693"/>
              <a:gd name="connsiteY4" fmla="*/ 4613142 h 4800600"/>
              <a:gd name="connsiteX5" fmla="*/ 2663130 w 2666693"/>
              <a:gd name="connsiteY5" fmla="*/ 4648489 h 4800600"/>
              <a:gd name="connsiteX6" fmla="*/ 2476496 w 2666693"/>
              <a:gd name="connsiteY6" fmla="*/ 4800600 h 4800600"/>
              <a:gd name="connsiteX7" fmla="*/ 190504 w 2666693"/>
              <a:gd name="connsiteY7" fmla="*/ 4800600 h 4800600"/>
              <a:gd name="connsiteX8" fmla="*/ 0 w 2666693"/>
              <a:gd name="connsiteY8" fmla="*/ 4610096 h 4800600"/>
              <a:gd name="connsiteX9" fmla="*/ 0 w 2666693"/>
              <a:gd name="connsiteY9" fmla="*/ 190504 h 4800600"/>
              <a:gd name="connsiteX10" fmla="*/ 190504 w 2666693"/>
              <a:gd name="connsiteY10" fmla="*/ 0 h 48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66693" h="4800600">
                <a:moveTo>
                  <a:pt x="190504" y="0"/>
                </a:moveTo>
                <a:lnTo>
                  <a:pt x="2476496" y="0"/>
                </a:lnTo>
                <a:cubicBezTo>
                  <a:pt x="2568557" y="0"/>
                  <a:pt x="2645366" y="65302"/>
                  <a:pt x="2663130" y="152111"/>
                </a:cubicBezTo>
                <a:lnTo>
                  <a:pt x="2666693" y="187459"/>
                </a:lnTo>
                <a:lnTo>
                  <a:pt x="2666693" y="4613142"/>
                </a:lnTo>
                <a:lnTo>
                  <a:pt x="2663130" y="4648489"/>
                </a:lnTo>
                <a:cubicBezTo>
                  <a:pt x="2645366" y="4735299"/>
                  <a:pt x="2568557" y="4800600"/>
                  <a:pt x="2476496" y="4800600"/>
                </a:cubicBezTo>
                <a:lnTo>
                  <a:pt x="190504" y="4800600"/>
                </a:lnTo>
                <a:cubicBezTo>
                  <a:pt x="85292" y="4800600"/>
                  <a:pt x="0" y="4715308"/>
                  <a:pt x="0" y="4610096"/>
                </a:cubicBezTo>
                <a:lnTo>
                  <a:pt x="0" y="190504"/>
                </a:lnTo>
                <a:cubicBezTo>
                  <a:pt x="0" y="85292"/>
                  <a:pt x="85292" y="0"/>
                  <a:pt x="1905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75A5668-AD06-434C-B3F4-5AA648DEE57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67432" y="1028700"/>
            <a:ext cx="2667000" cy="2317750"/>
          </a:xfrm>
          <a:custGeom>
            <a:avLst/>
            <a:gdLst>
              <a:gd name="connsiteX0" fmla="*/ 165557 w 2667000"/>
              <a:gd name="connsiteY0" fmla="*/ 0 h 2317750"/>
              <a:gd name="connsiteX1" fmla="*/ 2501443 w 2667000"/>
              <a:gd name="connsiteY1" fmla="*/ 0 h 2317750"/>
              <a:gd name="connsiteX2" fmla="*/ 2667000 w 2667000"/>
              <a:gd name="connsiteY2" fmla="*/ 165557 h 2317750"/>
              <a:gd name="connsiteX3" fmla="*/ 2667000 w 2667000"/>
              <a:gd name="connsiteY3" fmla="*/ 2152193 h 2317750"/>
              <a:gd name="connsiteX4" fmla="*/ 2501443 w 2667000"/>
              <a:gd name="connsiteY4" fmla="*/ 2317750 h 2317750"/>
              <a:gd name="connsiteX5" fmla="*/ 165557 w 2667000"/>
              <a:gd name="connsiteY5" fmla="*/ 2317750 h 2317750"/>
              <a:gd name="connsiteX6" fmla="*/ 0 w 2667000"/>
              <a:gd name="connsiteY6" fmla="*/ 2152193 h 2317750"/>
              <a:gd name="connsiteX7" fmla="*/ 0 w 2667000"/>
              <a:gd name="connsiteY7" fmla="*/ 165557 h 2317750"/>
              <a:gd name="connsiteX8" fmla="*/ 165557 w 2667000"/>
              <a:gd name="connsiteY8" fmla="*/ 0 h 231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7000" h="2317750">
                <a:moveTo>
                  <a:pt x="165557" y="0"/>
                </a:moveTo>
                <a:lnTo>
                  <a:pt x="2501443" y="0"/>
                </a:lnTo>
                <a:cubicBezTo>
                  <a:pt x="2592878" y="0"/>
                  <a:pt x="2667000" y="74122"/>
                  <a:pt x="2667000" y="165557"/>
                </a:cubicBezTo>
                <a:lnTo>
                  <a:pt x="2667000" y="2152193"/>
                </a:lnTo>
                <a:cubicBezTo>
                  <a:pt x="2667000" y="2243628"/>
                  <a:pt x="2592878" y="2317750"/>
                  <a:pt x="2501443" y="2317750"/>
                </a:cubicBezTo>
                <a:lnTo>
                  <a:pt x="165557" y="2317750"/>
                </a:lnTo>
                <a:cubicBezTo>
                  <a:pt x="74122" y="2317750"/>
                  <a:pt x="0" y="2243628"/>
                  <a:pt x="0" y="2152193"/>
                </a:cubicBezTo>
                <a:lnTo>
                  <a:pt x="0" y="165557"/>
                </a:lnTo>
                <a:cubicBezTo>
                  <a:pt x="0" y="74122"/>
                  <a:pt x="74122" y="0"/>
                  <a:pt x="1655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3EA11A1-BC04-448D-B9FA-8FA91BD962B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67433" y="3511550"/>
            <a:ext cx="2666693" cy="2317750"/>
          </a:xfrm>
          <a:custGeom>
            <a:avLst/>
            <a:gdLst>
              <a:gd name="connsiteX0" fmla="*/ 165557 w 2666693"/>
              <a:gd name="connsiteY0" fmla="*/ 0 h 2317750"/>
              <a:gd name="connsiteX1" fmla="*/ 2501443 w 2666693"/>
              <a:gd name="connsiteY1" fmla="*/ 0 h 2317750"/>
              <a:gd name="connsiteX2" fmla="*/ 2653990 w 2666693"/>
              <a:gd name="connsiteY2" fmla="*/ 101115 h 2317750"/>
              <a:gd name="connsiteX3" fmla="*/ 2666693 w 2666693"/>
              <a:gd name="connsiteY3" fmla="*/ 164037 h 2317750"/>
              <a:gd name="connsiteX4" fmla="*/ 2666693 w 2666693"/>
              <a:gd name="connsiteY4" fmla="*/ 2153714 h 2317750"/>
              <a:gd name="connsiteX5" fmla="*/ 2653990 w 2666693"/>
              <a:gd name="connsiteY5" fmla="*/ 2216636 h 2317750"/>
              <a:gd name="connsiteX6" fmla="*/ 2501443 w 2666693"/>
              <a:gd name="connsiteY6" fmla="*/ 2317750 h 2317750"/>
              <a:gd name="connsiteX7" fmla="*/ 165557 w 2666693"/>
              <a:gd name="connsiteY7" fmla="*/ 2317750 h 2317750"/>
              <a:gd name="connsiteX8" fmla="*/ 0 w 2666693"/>
              <a:gd name="connsiteY8" fmla="*/ 2152193 h 2317750"/>
              <a:gd name="connsiteX9" fmla="*/ 0 w 2666693"/>
              <a:gd name="connsiteY9" fmla="*/ 165557 h 2317750"/>
              <a:gd name="connsiteX10" fmla="*/ 165557 w 2666693"/>
              <a:gd name="connsiteY10" fmla="*/ 0 h 231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66693" h="2317750">
                <a:moveTo>
                  <a:pt x="165557" y="0"/>
                </a:moveTo>
                <a:lnTo>
                  <a:pt x="2501443" y="0"/>
                </a:lnTo>
                <a:cubicBezTo>
                  <a:pt x="2570019" y="0"/>
                  <a:pt x="2628857" y="41694"/>
                  <a:pt x="2653990" y="101115"/>
                </a:cubicBezTo>
                <a:lnTo>
                  <a:pt x="2666693" y="164037"/>
                </a:lnTo>
                <a:lnTo>
                  <a:pt x="2666693" y="2153714"/>
                </a:lnTo>
                <a:lnTo>
                  <a:pt x="2653990" y="2216636"/>
                </a:lnTo>
                <a:cubicBezTo>
                  <a:pt x="2628857" y="2276057"/>
                  <a:pt x="2570019" y="2317750"/>
                  <a:pt x="2501443" y="2317750"/>
                </a:cubicBezTo>
                <a:lnTo>
                  <a:pt x="165557" y="2317750"/>
                </a:lnTo>
                <a:cubicBezTo>
                  <a:pt x="74122" y="2317750"/>
                  <a:pt x="0" y="2243628"/>
                  <a:pt x="0" y="2152193"/>
                </a:cubicBezTo>
                <a:lnTo>
                  <a:pt x="0" y="165557"/>
                </a:lnTo>
                <a:cubicBezTo>
                  <a:pt x="0" y="74122"/>
                  <a:pt x="74122" y="0"/>
                  <a:pt x="1655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6447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98FE721-0F63-4455-8785-D610F54656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525" y="914400"/>
            <a:ext cx="10648950" cy="3219450"/>
          </a:xfrm>
          <a:custGeom>
            <a:avLst/>
            <a:gdLst>
              <a:gd name="connsiteX0" fmla="*/ 276734 w 10648950"/>
              <a:gd name="connsiteY0" fmla="*/ 0 h 2743200"/>
              <a:gd name="connsiteX1" fmla="*/ 10372216 w 10648950"/>
              <a:gd name="connsiteY1" fmla="*/ 0 h 2743200"/>
              <a:gd name="connsiteX2" fmla="*/ 10648950 w 10648950"/>
              <a:gd name="connsiteY2" fmla="*/ 276734 h 2743200"/>
              <a:gd name="connsiteX3" fmla="*/ 10648950 w 10648950"/>
              <a:gd name="connsiteY3" fmla="*/ 2466466 h 2743200"/>
              <a:gd name="connsiteX4" fmla="*/ 10372216 w 10648950"/>
              <a:gd name="connsiteY4" fmla="*/ 2743200 h 2743200"/>
              <a:gd name="connsiteX5" fmla="*/ 276734 w 10648950"/>
              <a:gd name="connsiteY5" fmla="*/ 2743200 h 2743200"/>
              <a:gd name="connsiteX6" fmla="*/ 0 w 10648950"/>
              <a:gd name="connsiteY6" fmla="*/ 2466466 h 2743200"/>
              <a:gd name="connsiteX7" fmla="*/ 0 w 10648950"/>
              <a:gd name="connsiteY7" fmla="*/ 276734 h 2743200"/>
              <a:gd name="connsiteX8" fmla="*/ 276734 w 10648950"/>
              <a:gd name="connsiteY8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48950" h="2743200">
                <a:moveTo>
                  <a:pt x="276734" y="0"/>
                </a:moveTo>
                <a:lnTo>
                  <a:pt x="10372216" y="0"/>
                </a:lnTo>
                <a:cubicBezTo>
                  <a:pt x="10525052" y="0"/>
                  <a:pt x="10648950" y="123898"/>
                  <a:pt x="10648950" y="276734"/>
                </a:cubicBezTo>
                <a:lnTo>
                  <a:pt x="10648950" y="2466466"/>
                </a:lnTo>
                <a:cubicBezTo>
                  <a:pt x="10648950" y="2619302"/>
                  <a:pt x="10525052" y="2743200"/>
                  <a:pt x="10372216" y="2743200"/>
                </a:cubicBezTo>
                <a:lnTo>
                  <a:pt x="276734" y="2743200"/>
                </a:lnTo>
                <a:cubicBezTo>
                  <a:pt x="123898" y="2743200"/>
                  <a:pt x="0" y="2619302"/>
                  <a:pt x="0" y="2466466"/>
                </a:cubicBezTo>
                <a:lnTo>
                  <a:pt x="0" y="276734"/>
                </a:lnTo>
                <a:cubicBezTo>
                  <a:pt x="0" y="123898"/>
                  <a:pt x="123898" y="0"/>
                  <a:pt x="2767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039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38FE94D-FB30-4282-9B0D-F3BDF54B964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743450" y="952500"/>
            <a:ext cx="5162550" cy="2286000"/>
          </a:xfrm>
          <a:custGeom>
            <a:avLst/>
            <a:gdLst>
              <a:gd name="connsiteX0" fmla="*/ 114300 w 5162550"/>
              <a:gd name="connsiteY0" fmla="*/ 0 h 2286000"/>
              <a:gd name="connsiteX1" fmla="*/ 5048250 w 5162550"/>
              <a:gd name="connsiteY1" fmla="*/ 0 h 2286000"/>
              <a:gd name="connsiteX2" fmla="*/ 5162550 w 5162550"/>
              <a:gd name="connsiteY2" fmla="*/ 114300 h 2286000"/>
              <a:gd name="connsiteX3" fmla="*/ 5162550 w 5162550"/>
              <a:gd name="connsiteY3" fmla="*/ 2171700 h 2286000"/>
              <a:gd name="connsiteX4" fmla="*/ 5048250 w 5162550"/>
              <a:gd name="connsiteY4" fmla="*/ 2286000 h 2286000"/>
              <a:gd name="connsiteX5" fmla="*/ 114300 w 5162550"/>
              <a:gd name="connsiteY5" fmla="*/ 2286000 h 2286000"/>
              <a:gd name="connsiteX6" fmla="*/ 0 w 5162550"/>
              <a:gd name="connsiteY6" fmla="*/ 2171700 h 2286000"/>
              <a:gd name="connsiteX7" fmla="*/ 0 w 5162550"/>
              <a:gd name="connsiteY7" fmla="*/ 114300 h 2286000"/>
              <a:gd name="connsiteX8" fmla="*/ 114300 w 5162550"/>
              <a:gd name="connsiteY8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62550" h="2286000">
                <a:moveTo>
                  <a:pt x="114300" y="0"/>
                </a:moveTo>
                <a:lnTo>
                  <a:pt x="5048250" y="0"/>
                </a:lnTo>
                <a:cubicBezTo>
                  <a:pt x="5111376" y="0"/>
                  <a:pt x="5162550" y="51174"/>
                  <a:pt x="5162550" y="114300"/>
                </a:cubicBezTo>
                <a:lnTo>
                  <a:pt x="5162550" y="2171700"/>
                </a:lnTo>
                <a:cubicBezTo>
                  <a:pt x="5162550" y="2234826"/>
                  <a:pt x="5111376" y="2286000"/>
                  <a:pt x="5048250" y="2286000"/>
                </a:cubicBezTo>
                <a:lnTo>
                  <a:pt x="114300" y="2286000"/>
                </a:lnTo>
                <a:cubicBezTo>
                  <a:pt x="51174" y="2286000"/>
                  <a:pt x="0" y="2234826"/>
                  <a:pt x="0" y="2171700"/>
                </a:cubicBezTo>
                <a:lnTo>
                  <a:pt x="0" y="114300"/>
                </a:lnTo>
                <a:cubicBezTo>
                  <a:pt x="0" y="51174"/>
                  <a:pt x="51174" y="0"/>
                  <a:pt x="1143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594A0DF-3193-4537-BB75-47C83DB417B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3619500"/>
            <a:ext cx="5314950" cy="2286000"/>
          </a:xfrm>
          <a:custGeom>
            <a:avLst/>
            <a:gdLst>
              <a:gd name="connsiteX0" fmla="*/ 114300 w 5314950"/>
              <a:gd name="connsiteY0" fmla="*/ 0 h 2286000"/>
              <a:gd name="connsiteX1" fmla="*/ 5200650 w 5314950"/>
              <a:gd name="connsiteY1" fmla="*/ 0 h 2286000"/>
              <a:gd name="connsiteX2" fmla="*/ 5314950 w 5314950"/>
              <a:gd name="connsiteY2" fmla="*/ 114300 h 2286000"/>
              <a:gd name="connsiteX3" fmla="*/ 5314950 w 5314950"/>
              <a:gd name="connsiteY3" fmla="*/ 2171700 h 2286000"/>
              <a:gd name="connsiteX4" fmla="*/ 5200650 w 5314950"/>
              <a:gd name="connsiteY4" fmla="*/ 2286000 h 2286000"/>
              <a:gd name="connsiteX5" fmla="*/ 114300 w 5314950"/>
              <a:gd name="connsiteY5" fmla="*/ 2286000 h 2286000"/>
              <a:gd name="connsiteX6" fmla="*/ 0 w 5314950"/>
              <a:gd name="connsiteY6" fmla="*/ 2171700 h 2286000"/>
              <a:gd name="connsiteX7" fmla="*/ 0 w 5314950"/>
              <a:gd name="connsiteY7" fmla="*/ 114300 h 2286000"/>
              <a:gd name="connsiteX8" fmla="*/ 114300 w 5314950"/>
              <a:gd name="connsiteY8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14950" h="2286000">
                <a:moveTo>
                  <a:pt x="114300" y="0"/>
                </a:moveTo>
                <a:lnTo>
                  <a:pt x="5200650" y="0"/>
                </a:lnTo>
                <a:cubicBezTo>
                  <a:pt x="5263776" y="0"/>
                  <a:pt x="5314950" y="51174"/>
                  <a:pt x="5314950" y="114300"/>
                </a:cubicBezTo>
                <a:lnTo>
                  <a:pt x="5314950" y="2171700"/>
                </a:lnTo>
                <a:cubicBezTo>
                  <a:pt x="5314950" y="2234826"/>
                  <a:pt x="5263776" y="2286000"/>
                  <a:pt x="5200650" y="2286000"/>
                </a:cubicBezTo>
                <a:lnTo>
                  <a:pt x="114300" y="2286000"/>
                </a:lnTo>
                <a:cubicBezTo>
                  <a:pt x="51174" y="2286000"/>
                  <a:pt x="0" y="2234826"/>
                  <a:pt x="0" y="2171700"/>
                </a:cubicBezTo>
                <a:lnTo>
                  <a:pt x="0" y="114300"/>
                </a:lnTo>
                <a:cubicBezTo>
                  <a:pt x="0" y="51174"/>
                  <a:pt x="51174" y="0"/>
                  <a:pt x="1143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9367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9A6C9AA-05BE-4704-9A0F-67710376C9C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9937" y="653146"/>
            <a:ext cx="4876799" cy="2605992"/>
          </a:xfrm>
          <a:custGeom>
            <a:avLst/>
            <a:gdLst>
              <a:gd name="connsiteX0" fmla="*/ 297335 w 4876118"/>
              <a:gd name="connsiteY0" fmla="*/ 0 h 2605992"/>
              <a:gd name="connsiteX1" fmla="*/ 4578100 w 4876118"/>
              <a:gd name="connsiteY1" fmla="*/ 0 h 2605992"/>
              <a:gd name="connsiteX2" fmla="*/ 4876118 w 4876118"/>
              <a:gd name="connsiteY2" fmla="*/ 298018 h 2605992"/>
              <a:gd name="connsiteX3" fmla="*/ 4876118 w 4876118"/>
              <a:gd name="connsiteY3" fmla="*/ 2312739 h 2605992"/>
              <a:gd name="connsiteX4" fmla="*/ 4638161 w 4876118"/>
              <a:gd name="connsiteY4" fmla="*/ 2604702 h 2605992"/>
              <a:gd name="connsiteX5" fmla="*/ 4625368 w 4876118"/>
              <a:gd name="connsiteY5" fmla="*/ 2605992 h 2605992"/>
              <a:gd name="connsiteX6" fmla="*/ 250067 w 4876118"/>
              <a:gd name="connsiteY6" fmla="*/ 2605992 h 2605992"/>
              <a:gd name="connsiteX7" fmla="*/ 237274 w 4876118"/>
              <a:gd name="connsiteY7" fmla="*/ 2604702 h 2605992"/>
              <a:gd name="connsiteX8" fmla="*/ 22737 w 4876118"/>
              <a:gd name="connsiteY8" fmla="*/ 2428741 h 2605992"/>
              <a:gd name="connsiteX9" fmla="*/ 0 w 4876118"/>
              <a:gd name="connsiteY9" fmla="*/ 2316122 h 2605992"/>
              <a:gd name="connsiteX10" fmla="*/ 0 w 4876118"/>
              <a:gd name="connsiteY10" fmla="*/ 294635 h 2605992"/>
              <a:gd name="connsiteX11" fmla="*/ 22737 w 4876118"/>
              <a:gd name="connsiteY11" fmla="*/ 182016 h 2605992"/>
              <a:gd name="connsiteX12" fmla="*/ 297335 w 4876118"/>
              <a:gd name="connsiteY12" fmla="*/ 0 h 260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76118" h="2605992">
                <a:moveTo>
                  <a:pt x="297335" y="0"/>
                </a:moveTo>
                <a:lnTo>
                  <a:pt x="4578100" y="0"/>
                </a:lnTo>
                <a:cubicBezTo>
                  <a:pt x="4742691" y="0"/>
                  <a:pt x="4876118" y="133427"/>
                  <a:pt x="4876118" y="298018"/>
                </a:cubicBezTo>
                <a:lnTo>
                  <a:pt x="4876118" y="2312739"/>
                </a:lnTo>
                <a:cubicBezTo>
                  <a:pt x="4876118" y="2456756"/>
                  <a:pt x="4773963" y="2576913"/>
                  <a:pt x="4638161" y="2604702"/>
                </a:cubicBezTo>
                <a:lnTo>
                  <a:pt x="4625368" y="2605992"/>
                </a:lnTo>
                <a:lnTo>
                  <a:pt x="250067" y="2605992"/>
                </a:lnTo>
                <a:lnTo>
                  <a:pt x="237274" y="2604702"/>
                </a:lnTo>
                <a:cubicBezTo>
                  <a:pt x="140273" y="2584853"/>
                  <a:pt x="60438" y="2517877"/>
                  <a:pt x="22737" y="2428741"/>
                </a:cubicBezTo>
                <a:lnTo>
                  <a:pt x="0" y="2316122"/>
                </a:lnTo>
                <a:lnTo>
                  <a:pt x="0" y="294635"/>
                </a:lnTo>
                <a:lnTo>
                  <a:pt x="22737" y="182016"/>
                </a:lnTo>
                <a:cubicBezTo>
                  <a:pt x="67978" y="75053"/>
                  <a:pt x="173892" y="0"/>
                  <a:pt x="29733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138D8D8-28F1-4355-B9F2-9C0B0C602FA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218927" y="3599544"/>
            <a:ext cx="4876800" cy="2610757"/>
          </a:xfrm>
          <a:custGeom>
            <a:avLst/>
            <a:gdLst>
              <a:gd name="connsiteX0" fmla="*/ 298017 w 4876800"/>
              <a:gd name="connsiteY0" fmla="*/ 0 h 2610757"/>
              <a:gd name="connsiteX1" fmla="*/ 4578782 w 4876800"/>
              <a:gd name="connsiteY1" fmla="*/ 0 h 2610757"/>
              <a:gd name="connsiteX2" fmla="*/ 4876800 w 4876800"/>
              <a:gd name="connsiteY2" fmla="*/ 298018 h 2610757"/>
              <a:gd name="connsiteX3" fmla="*/ 4876800 w 4876800"/>
              <a:gd name="connsiteY3" fmla="*/ 2312739 h 2610757"/>
              <a:gd name="connsiteX4" fmla="*/ 4578782 w 4876800"/>
              <a:gd name="connsiteY4" fmla="*/ 2610757 h 2610757"/>
              <a:gd name="connsiteX5" fmla="*/ 298017 w 4876800"/>
              <a:gd name="connsiteY5" fmla="*/ 2610757 h 2610757"/>
              <a:gd name="connsiteX6" fmla="*/ 23419 w 4876800"/>
              <a:gd name="connsiteY6" fmla="*/ 2428741 h 2610757"/>
              <a:gd name="connsiteX7" fmla="*/ 0 w 4876800"/>
              <a:gd name="connsiteY7" fmla="*/ 2312744 h 2610757"/>
              <a:gd name="connsiteX8" fmla="*/ 0 w 4876800"/>
              <a:gd name="connsiteY8" fmla="*/ 298013 h 2610757"/>
              <a:gd name="connsiteX9" fmla="*/ 23419 w 4876800"/>
              <a:gd name="connsiteY9" fmla="*/ 182016 h 2610757"/>
              <a:gd name="connsiteX10" fmla="*/ 298017 w 4876800"/>
              <a:gd name="connsiteY10" fmla="*/ 0 h 261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76800" h="2610757">
                <a:moveTo>
                  <a:pt x="298017" y="0"/>
                </a:moveTo>
                <a:lnTo>
                  <a:pt x="4578782" y="0"/>
                </a:lnTo>
                <a:cubicBezTo>
                  <a:pt x="4743373" y="0"/>
                  <a:pt x="4876800" y="133427"/>
                  <a:pt x="4876800" y="298018"/>
                </a:cubicBezTo>
                <a:lnTo>
                  <a:pt x="4876800" y="2312739"/>
                </a:lnTo>
                <a:cubicBezTo>
                  <a:pt x="4876800" y="2477330"/>
                  <a:pt x="4743373" y="2610757"/>
                  <a:pt x="4578782" y="2610757"/>
                </a:cubicBezTo>
                <a:lnTo>
                  <a:pt x="298017" y="2610757"/>
                </a:lnTo>
                <a:cubicBezTo>
                  <a:pt x="174574" y="2610757"/>
                  <a:pt x="68660" y="2535705"/>
                  <a:pt x="23419" y="2428741"/>
                </a:cubicBezTo>
                <a:lnTo>
                  <a:pt x="0" y="2312744"/>
                </a:lnTo>
                <a:lnTo>
                  <a:pt x="0" y="298013"/>
                </a:lnTo>
                <a:lnTo>
                  <a:pt x="23419" y="182016"/>
                </a:lnTo>
                <a:cubicBezTo>
                  <a:pt x="68660" y="75053"/>
                  <a:pt x="174574" y="0"/>
                  <a:pt x="29801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8907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7E0CB3E-F4F7-493B-AC6F-203A333FDDC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36914" y="790575"/>
            <a:ext cx="3725635" cy="5276850"/>
          </a:xfrm>
          <a:custGeom>
            <a:avLst/>
            <a:gdLst>
              <a:gd name="connsiteX0" fmla="*/ 474491 w 3570060"/>
              <a:gd name="connsiteY0" fmla="*/ 0 h 5276850"/>
              <a:gd name="connsiteX1" fmla="*/ 3096024 w 3570060"/>
              <a:gd name="connsiteY1" fmla="*/ 0 h 5276850"/>
              <a:gd name="connsiteX2" fmla="*/ 3188062 w 3570060"/>
              <a:gd name="connsiteY2" fmla="*/ 9278 h 5276850"/>
              <a:gd name="connsiteX3" fmla="*/ 3560783 w 3570060"/>
              <a:gd name="connsiteY3" fmla="*/ 381999 h 5276850"/>
              <a:gd name="connsiteX4" fmla="*/ 3570060 w 3570060"/>
              <a:gd name="connsiteY4" fmla="*/ 474028 h 5276850"/>
              <a:gd name="connsiteX5" fmla="*/ 3570060 w 3570060"/>
              <a:gd name="connsiteY5" fmla="*/ 4802824 h 5276850"/>
              <a:gd name="connsiteX6" fmla="*/ 3560783 w 3570060"/>
              <a:gd name="connsiteY6" fmla="*/ 4894852 h 5276850"/>
              <a:gd name="connsiteX7" fmla="*/ 3188062 w 3570060"/>
              <a:gd name="connsiteY7" fmla="*/ 5267573 h 5276850"/>
              <a:gd name="connsiteX8" fmla="*/ 3096034 w 3570060"/>
              <a:gd name="connsiteY8" fmla="*/ 5276850 h 5276850"/>
              <a:gd name="connsiteX9" fmla="*/ 474480 w 3570060"/>
              <a:gd name="connsiteY9" fmla="*/ 5276850 h 5276850"/>
              <a:gd name="connsiteX10" fmla="*/ 382452 w 3570060"/>
              <a:gd name="connsiteY10" fmla="*/ 5267573 h 5276850"/>
              <a:gd name="connsiteX11" fmla="*/ 0 w 3570060"/>
              <a:gd name="connsiteY11" fmla="*/ 4798320 h 5276850"/>
              <a:gd name="connsiteX12" fmla="*/ 0 w 3570060"/>
              <a:gd name="connsiteY12" fmla="*/ 478531 h 5276850"/>
              <a:gd name="connsiteX13" fmla="*/ 382452 w 3570060"/>
              <a:gd name="connsiteY13" fmla="*/ 9278 h 527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70060" h="5276850">
                <a:moveTo>
                  <a:pt x="474491" y="0"/>
                </a:moveTo>
                <a:lnTo>
                  <a:pt x="3096024" y="0"/>
                </a:lnTo>
                <a:lnTo>
                  <a:pt x="3188062" y="9278"/>
                </a:lnTo>
                <a:cubicBezTo>
                  <a:pt x="3375147" y="47561"/>
                  <a:pt x="3522500" y="194915"/>
                  <a:pt x="3560783" y="381999"/>
                </a:cubicBezTo>
                <a:lnTo>
                  <a:pt x="3570060" y="474028"/>
                </a:lnTo>
                <a:lnTo>
                  <a:pt x="3570060" y="4802824"/>
                </a:lnTo>
                <a:lnTo>
                  <a:pt x="3560783" y="4894852"/>
                </a:lnTo>
                <a:cubicBezTo>
                  <a:pt x="3522500" y="5081937"/>
                  <a:pt x="3375147" y="5229290"/>
                  <a:pt x="3188062" y="5267573"/>
                </a:cubicBezTo>
                <a:lnTo>
                  <a:pt x="3096034" y="5276850"/>
                </a:lnTo>
                <a:lnTo>
                  <a:pt x="474480" y="5276850"/>
                </a:lnTo>
                <a:lnTo>
                  <a:pt x="382452" y="5267573"/>
                </a:lnTo>
                <a:cubicBezTo>
                  <a:pt x="164187" y="5222910"/>
                  <a:pt x="0" y="5029789"/>
                  <a:pt x="0" y="4798320"/>
                </a:cubicBezTo>
                <a:lnTo>
                  <a:pt x="0" y="478531"/>
                </a:lnTo>
                <a:cubicBezTo>
                  <a:pt x="0" y="247062"/>
                  <a:pt x="164187" y="53942"/>
                  <a:pt x="382452" y="927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32507B4-9CB2-4606-BC55-2797EB7C35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749313" y="4162833"/>
            <a:ext cx="1809694" cy="1887977"/>
          </a:xfrm>
          <a:custGeom>
            <a:avLst/>
            <a:gdLst>
              <a:gd name="connsiteX0" fmla="*/ 216127 w 1611084"/>
              <a:gd name="connsiteY0" fmla="*/ 0 h 1887977"/>
              <a:gd name="connsiteX1" fmla="*/ 1394957 w 1611084"/>
              <a:gd name="connsiteY1" fmla="*/ 0 h 1887977"/>
              <a:gd name="connsiteX2" fmla="*/ 1611084 w 1611084"/>
              <a:gd name="connsiteY2" fmla="*/ 216127 h 1887977"/>
              <a:gd name="connsiteX3" fmla="*/ 1611084 w 1611084"/>
              <a:gd name="connsiteY3" fmla="*/ 1671850 h 1887977"/>
              <a:gd name="connsiteX4" fmla="*/ 1394957 w 1611084"/>
              <a:gd name="connsiteY4" fmla="*/ 1887977 h 1887977"/>
              <a:gd name="connsiteX5" fmla="*/ 216127 w 1611084"/>
              <a:gd name="connsiteY5" fmla="*/ 1887977 h 1887977"/>
              <a:gd name="connsiteX6" fmla="*/ 0 w 1611084"/>
              <a:gd name="connsiteY6" fmla="*/ 1671850 h 1887977"/>
              <a:gd name="connsiteX7" fmla="*/ 0 w 1611084"/>
              <a:gd name="connsiteY7" fmla="*/ 216127 h 1887977"/>
              <a:gd name="connsiteX8" fmla="*/ 216127 w 1611084"/>
              <a:gd name="connsiteY8" fmla="*/ 0 h 1887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1084" h="1887977">
                <a:moveTo>
                  <a:pt x="216127" y="0"/>
                </a:moveTo>
                <a:lnTo>
                  <a:pt x="1394957" y="0"/>
                </a:lnTo>
                <a:cubicBezTo>
                  <a:pt x="1514321" y="0"/>
                  <a:pt x="1611084" y="96763"/>
                  <a:pt x="1611084" y="216127"/>
                </a:cubicBezTo>
                <a:lnTo>
                  <a:pt x="1611084" y="1671850"/>
                </a:lnTo>
                <a:cubicBezTo>
                  <a:pt x="1611084" y="1791214"/>
                  <a:pt x="1514321" y="1887977"/>
                  <a:pt x="1394957" y="1887977"/>
                </a:cubicBezTo>
                <a:lnTo>
                  <a:pt x="216127" y="1887977"/>
                </a:lnTo>
                <a:cubicBezTo>
                  <a:pt x="96763" y="1887977"/>
                  <a:pt x="0" y="1791214"/>
                  <a:pt x="0" y="1671850"/>
                </a:cubicBezTo>
                <a:lnTo>
                  <a:pt x="0" y="216127"/>
                </a:lnTo>
                <a:cubicBezTo>
                  <a:pt x="0" y="96763"/>
                  <a:pt x="96763" y="0"/>
                  <a:pt x="2161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2E24B53-72C4-415D-B0AA-247EA3A4AA6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95195" y="4162833"/>
            <a:ext cx="1809694" cy="1887977"/>
          </a:xfrm>
          <a:custGeom>
            <a:avLst/>
            <a:gdLst>
              <a:gd name="connsiteX0" fmla="*/ 216127 w 1611083"/>
              <a:gd name="connsiteY0" fmla="*/ 0 h 1887977"/>
              <a:gd name="connsiteX1" fmla="*/ 1394957 w 1611083"/>
              <a:gd name="connsiteY1" fmla="*/ 0 h 1887977"/>
              <a:gd name="connsiteX2" fmla="*/ 1606693 w 1611083"/>
              <a:gd name="connsiteY2" fmla="*/ 172570 h 1887977"/>
              <a:gd name="connsiteX3" fmla="*/ 1611083 w 1611083"/>
              <a:gd name="connsiteY3" fmla="*/ 216117 h 1887977"/>
              <a:gd name="connsiteX4" fmla="*/ 1611083 w 1611083"/>
              <a:gd name="connsiteY4" fmla="*/ 1671860 h 1887977"/>
              <a:gd name="connsiteX5" fmla="*/ 1606693 w 1611083"/>
              <a:gd name="connsiteY5" fmla="*/ 1715408 h 1887977"/>
              <a:gd name="connsiteX6" fmla="*/ 1394957 w 1611083"/>
              <a:gd name="connsiteY6" fmla="*/ 1887977 h 1887977"/>
              <a:gd name="connsiteX7" fmla="*/ 216127 w 1611083"/>
              <a:gd name="connsiteY7" fmla="*/ 1887977 h 1887977"/>
              <a:gd name="connsiteX8" fmla="*/ 0 w 1611083"/>
              <a:gd name="connsiteY8" fmla="*/ 1671850 h 1887977"/>
              <a:gd name="connsiteX9" fmla="*/ 0 w 1611083"/>
              <a:gd name="connsiteY9" fmla="*/ 216127 h 1887977"/>
              <a:gd name="connsiteX10" fmla="*/ 216127 w 1611083"/>
              <a:gd name="connsiteY10" fmla="*/ 0 h 1887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11083" h="1887977">
                <a:moveTo>
                  <a:pt x="216127" y="0"/>
                </a:moveTo>
                <a:lnTo>
                  <a:pt x="1394957" y="0"/>
                </a:lnTo>
                <a:cubicBezTo>
                  <a:pt x="1499401" y="0"/>
                  <a:pt x="1586540" y="74084"/>
                  <a:pt x="1606693" y="172570"/>
                </a:cubicBezTo>
                <a:lnTo>
                  <a:pt x="1611083" y="216117"/>
                </a:lnTo>
                <a:lnTo>
                  <a:pt x="1611083" y="1671860"/>
                </a:lnTo>
                <a:lnTo>
                  <a:pt x="1606693" y="1715408"/>
                </a:lnTo>
                <a:cubicBezTo>
                  <a:pt x="1586540" y="1813893"/>
                  <a:pt x="1499401" y="1887977"/>
                  <a:pt x="1394957" y="1887977"/>
                </a:cubicBezTo>
                <a:lnTo>
                  <a:pt x="216127" y="1887977"/>
                </a:lnTo>
                <a:cubicBezTo>
                  <a:pt x="96763" y="1887977"/>
                  <a:pt x="0" y="1791214"/>
                  <a:pt x="0" y="1671850"/>
                </a:cubicBezTo>
                <a:lnTo>
                  <a:pt x="0" y="216127"/>
                </a:lnTo>
                <a:cubicBezTo>
                  <a:pt x="0" y="96763"/>
                  <a:pt x="96763" y="0"/>
                  <a:pt x="2161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  <p:sp>
        <p:nvSpPr>
          <p:cNvPr id="24" name="Picture Placeholder 67">
            <a:extLst>
              <a:ext uri="{FF2B5EF4-FFF2-40B4-BE49-F238E27FC236}">
                <a16:creationId xmlns:a16="http://schemas.microsoft.com/office/drawing/2014/main" id="{04EF806A-979D-4AFF-8301-1A0CAC6CC72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29300" y="4162833"/>
            <a:ext cx="1783826" cy="1887976"/>
          </a:xfrm>
          <a:custGeom>
            <a:avLst/>
            <a:gdLst>
              <a:gd name="connsiteX0" fmla="*/ 216117 w 1588972"/>
              <a:gd name="connsiteY0" fmla="*/ 0 h 1887976"/>
              <a:gd name="connsiteX1" fmla="*/ 1394967 w 1588972"/>
              <a:gd name="connsiteY1" fmla="*/ 0 h 1887976"/>
              <a:gd name="connsiteX2" fmla="*/ 1438514 w 1588972"/>
              <a:gd name="connsiteY2" fmla="*/ 4390 h 1887976"/>
              <a:gd name="connsiteX3" fmla="*/ 1547782 w 1588972"/>
              <a:gd name="connsiteY3" fmla="*/ 63301 h 1887976"/>
              <a:gd name="connsiteX4" fmla="*/ 1588972 w 1588972"/>
              <a:gd name="connsiteY4" fmla="*/ 124394 h 1887976"/>
              <a:gd name="connsiteX5" fmla="*/ 1588972 w 1588972"/>
              <a:gd name="connsiteY5" fmla="*/ 1763581 h 1887976"/>
              <a:gd name="connsiteX6" fmla="*/ 1547782 w 1588972"/>
              <a:gd name="connsiteY6" fmla="*/ 1824674 h 1887976"/>
              <a:gd name="connsiteX7" fmla="*/ 1394957 w 1588972"/>
              <a:gd name="connsiteY7" fmla="*/ 1887976 h 1887976"/>
              <a:gd name="connsiteX8" fmla="*/ 216127 w 1588972"/>
              <a:gd name="connsiteY8" fmla="*/ 1887976 h 1887976"/>
              <a:gd name="connsiteX9" fmla="*/ 0 w 1588972"/>
              <a:gd name="connsiteY9" fmla="*/ 1671849 h 1887976"/>
              <a:gd name="connsiteX10" fmla="*/ 0 w 1588972"/>
              <a:gd name="connsiteY10" fmla="*/ 216126 h 1887976"/>
              <a:gd name="connsiteX11" fmla="*/ 172570 w 1588972"/>
              <a:gd name="connsiteY11" fmla="*/ 4390 h 1887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88972" h="1887976">
                <a:moveTo>
                  <a:pt x="216117" y="0"/>
                </a:moveTo>
                <a:lnTo>
                  <a:pt x="1394967" y="0"/>
                </a:lnTo>
                <a:lnTo>
                  <a:pt x="1438514" y="4390"/>
                </a:lnTo>
                <a:cubicBezTo>
                  <a:pt x="1480723" y="13027"/>
                  <a:pt x="1518449" y="33968"/>
                  <a:pt x="1547782" y="63301"/>
                </a:cubicBezTo>
                <a:lnTo>
                  <a:pt x="1588972" y="124394"/>
                </a:lnTo>
                <a:lnTo>
                  <a:pt x="1588972" y="1763581"/>
                </a:lnTo>
                <a:lnTo>
                  <a:pt x="1547782" y="1824674"/>
                </a:lnTo>
                <a:cubicBezTo>
                  <a:pt x="1508671" y="1863786"/>
                  <a:pt x="1454639" y="1887976"/>
                  <a:pt x="1394957" y="1887976"/>
                </a:cubicBezTo>
                <a:lnTo>
                  <a:pt x="216127" y="1887976"/>
                </a:lnTo>
                <a:cubicBezTo>
                  <a:pt x="96763" y="1887976"/>
                  <a:pt x="0" y="1791213"/>
                  <a:pt x="0" y="1671849"/>
                </a:cubicBezTo>
                <a:lnTo>
                  <a:pt x="0" y="216126"/>
                </a:lnTo>
                <a:cubicBezTo>
                  <a:pt x="0" y="111683"/>
                  <a:pt x="74084" y="24543"/>
                  <a:pt x="172570" y="4390"/>
                </a:cubicBezTo>
                <a:close/>
              </a:path>
            </a:pathLst>
          </a:cu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2013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D1D5B23-2F03-471D-9D73-6F2555B07F7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035425" y="838200"/>
            <a:ext cx="2346325" cy="5181600"/>
          </a:xfrm>
          <a:custGeom>
            <a:avLst/>
            <a:gdLst>
              <a:gd name="connsiteX0" fmla="*/ 260062 w 2346325"/>
              <a:gd name="connsiteY0" fmla="*/ 0 h 5181600"/>
              <a:gd name="connsiteX1" fmla="*/ 2085809 w 2346325"/>
              <a:gd name="connsiteY1" fmla="*/ 0 h 5181600"/>
              <a:gd name="connsiteX2" fmla="*/ 2346325 w 2346325"/>
              <a:gd name="connsiteY2" fmla="*/ 260516 h 5181600"/>
              <a:gd name="connsiteX3" fmla="*/ 2346325 w 2346325"/>
              <a:gd name="connsiteY3" fmla="*/ 4921084 h 5181600"/>
              <a:gd name="connsiteX4" fmla="*/ 2085809 w 2346325"/>
              <a:gd name="connsiteY4" fmla="*/ 5181600 h 5181600"/>
              <a:gd name="connsiteX5" fmla="*/ 260062 w 2346325"/>
              <a:gd name="connsiteY5" fmla="*/ 5181600 h 5181600"/>
              <a:gd name="connsiteX6" fmla="*/ 4839 w 2346325"/>
              <a:gd name="connsiteY6" fmla="*/ 4973587 h 5181600"/>
              <a:gd name="connsiteX7" fmla="*/ 0 w 2346325"/>
              <a:gd name="connsiteY7" fmla="*/ 4925588 h 5181600"/>
              <a:gd name="connsiteX8" fmla="*/ 0 w 2346325"/>
              <a:gd name="connsiteY8" fmla="*/ 256013 h 5181600"/>
              <a:gd name="connsiteX9" fmla="*/ 4839 w 2346325"/>
              <a:gd name="connsiteY9" fmla="*/ 208013 h 5181600"/>
              <a:gd name="connsiteX10" fmla="*/ 260062 w 2346325"/>
              <a:gd name="connsiteY10" fmla="*/ 0 h 518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46325" h="5181600">
                <a:moveTo>
                  <a:pt x="260062" y="0"/>
                </a:moveTo>
                <a:lnTo>
                  <a:pt x="2085809" y="0"/>
                </a:lnTo>
                <a:cubicBezTo>
                  <a:pt x="2229688" y="0"/>
                  <a:pt x="2346325" y="116637"/>
                  <a:pt x="2346325" y="260516"/>
                </a:cubicBezTo>
                <a:lnTo>
                  <a:pt x="2346325" y="4921084"/>
                </a:lnTo>
                <a:cubicBezTo>
                  <a:pt x="2346325" y="5064963"/>
                  <a:pt x="2229688" y="5181600"/>
                  <a:pt x="2085809" y="5181600"/>
                </a:cubicBezTo>
                <a:lnTo>
                  <a:pt x="260062" y="5181600"/>
                </a:lnTo>
                <a:cubicBezTo>
                  <a:pt x="134168" y="5181600"/>
                  <a:pt x="29131" y="5092300"/>
                  <a:pt x="4839" y="4973587"/>
                </a:cubicBezTo>
                <a:lnTo>
                  <a:pt x="0" y="4925588"/>
                </a:lnTo>
                <a:lnTo>
                  <a:pt x="0" y="256013"/>
                </a:lnTo>
                <a:lnTo>
                  <a:pt x="4839" y="208013"/>
                </a:lnTo>
                <a:cubicBezTo>
                  <a:pt x="29131" y="89300"/>
                  <a:pt x="134168" y="0"/>
                  <a:pt x="2600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C68EB1A-F7F0-48D7-88E6-668B60B6F62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78146" y="838200"/>
            <a:ext cx="2346325" cy="5181600"/>
          </a:xfrm>
          <a:custGeom>
            <a:avLst/>
            <a:gdLst>
              <a:gd name="connsiteX0" fmla="*/ 260516 w 2346325"/>
              <a:gd name="connsiteY0" fmla="*/ 0 h 5181600"/>
              <a:gd name="connsiteX1" fmla="*/ 2086263 w 2346325"/>
              <a:gd name="connsiteY1" fmla="*/ 0 h 5181600"/>
              <a:gd name="connsiteX2" fmla="*/ 2341486 w 2346325"/>
              <a:gd name="connsiteY2" fmla="*/ 208013 h 5181600"/>
              <a:gd name="connsiteX3" fmla="*/ 2346325 w 2346325"/>
              <a:gd name="connsiteY3" fmla="*/ 256012 h 5181600"/>
              <a:gd name="connsiteX4" fmla="*/ 2346325 w 2346325"/>
              <a:gd name="connsiteY4" fmla="*/ 4925588 h 5181600"/>
              <a:gd name="connsiteX5" fmla="*/ 2341486 w 2346325"/>
              <a:gd name="connsiteY5" fmla="*/ 4973587 h 5181600"/>
              <a:gd name="connsiteX6" fmla="*/ 2086263 w 2346325"/>
              <a:gd name="connsiteY6" fmla="*/ 5181600 h 5181600"/>
              <a:gd name="connsiteX7" fmla="*/ 260516 w 2346325"/>
              <a:gd name="connsiteY7" fmla="*/ 5181600 h 5181600"/>
              <a:gd name="connsiteX8" fmla="*/ 0 w 2346325"/>
              <a:gd name="connsiteY8" fmla="*/ 4921084 h 5181600"/>
              <a:gd name="connsiteX9" fmla="*/ 0 w 2346325"/>
              <a:gd name="connsiteY9" fmla="*/ 260516 h 5181600"/>
              <a:gd name="connsiteX10" fmla="*/ 260516 w 2346325"/>
              <a:gd name="connsiteY10" fmla="*/ 0 h 518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46325" h="5181600">
                <a:moveTo>
                  <a:pt x="260516" y="0"/>
                </a:moveTo>
                <a:lnTo>
                  <a:pt x="2086263" y="0"/>
                </a:lnTo>
                <a:cubicBezTo>
                  <a:pt x="2212157" y="0"/>
                  <a:pt x="2317194" y="89300"/>
                  <a:pt x="2341486" y="208013"/>
                </a:cubicBezTo>
                <a:lnTo>
                  <a:pt x="2346325" y="256012"/>
                </a:lnTo>
                <a:lnTo>
                  <a:pt x="2346325" y="4925588"/>
                </a:lnTo>
                <a:lnTo>
                  <a:pt x="2341486" y="4973587"/>
                </a:lnTo>
                <a:cubicBezTo>
                  <a:pt x="2317194" y="5092300"/>
                  <a:pt x="2212157" y="5181600"/>
                  <a:pt x="2086263" y="5181600"/>
                </a:cubicBezTo>
                <a:lnTo>
                  <a:pt x="260516" y="5181600"/>
                </a:lnTo>
                <a:cubicBezTo>
                  <a:pt x="116637" y="5181600"/>
                  <a:pt x="0" y="5064963"/>
                  <a:pt x="0" y="4921084"/>
                </a:cubicBezTo>
                <a:lnTo>
                  <a:pt x="0" y="260516"/>
                </a:lnTo>
                <a:cubicBezTo>
                  <a:pt x="0" y="116637"/>
                  <a:pt x="116637" y="0"/>
                  <a:pt x="26051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B37A2DD-47F7-422C-8C97-4ADBDDAC783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121775" y="838200"/>
            <a:ext cx="2346325" cy="5181600"/>
          </a:xfrm>
          <a:custGeom>
            <a:avLst/>
            <a:gdLst>
              <a:gd name="connsiteX0" fmla="*/ 260062 w 2346325"/>
              <a:gd name="connsiteY0" fmla="*/ 0 h 5181600"/>
              <a:gd name="connsiteX1" fmla="*/ 2085809 w 2346325"/>
              <a:gd name="connsiteY1" fmla="*/ 0 h 5181600"/>
              <a:gd name="connsiteX2" fmla="*/ 2346325 w 2346325"/>
              <a:gd name="connsiteY2" fmla="*/ 260516 h 5181600"/>
              <a:gd name="connsiteX3" fmla="*/ 2346325 w 2346325"/>
              <a:gd name="connsiteY3" fmla="*/ 4921084 h 5181600"/>
              <a:gd name="connsiteX4" fmla="*/ 2085809 w 2346325"/>
              <a:gd name="connsiteY4" fmla="*/ 5181600 h 5181600"/>
              <a:gd name="connsiteX5" fmla="*/ 260062 w 2346325"/>
              <a:gd name="connsiteY5" fmla="*/ 5181600 h 5181600"/>
              <a:gd name="connsiteX6" fmla="*/ 4839 w 2346325"/>
              <a:gd name="connsiteY6" fmla="*/ 4973587 h 5181600"/>
              <a:gd name="connsiteX7" fmla="*/ 0 w 2346325"/>
              <a:gd name="connsiteY7" fmla="*/ 4925588 h 5181600"/>
              <a:gd name="connsiteX8" fmla="*/ 0 w 2346325"/>
              <a:gd name="connsiteY8" fmla="*/ 256012 h 5181600"/>
              <a:gd name="connsiteX9" fmla="*/ 4839 w 2346325"/>
              <a:gd name="connsiteY9" fmla="*/ 208013 h 5181600"/>
              <a:gd name="connsiteX10" fmla="*/ 260062 w 2346325"/>
              <a:gd name="connsiteY10" fmla="*/ 0 h 518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46325" h="5181600">
                <a:moveTo>
                  <a:pt x="260062" y="0"/>
                </a:moveTo>
                <a:lnTo>
                  <a:pt x="2085809" y="0"/>
                </a:lnTo>
                <a:cubicBezTo>
                  <a:pt x="2229688" y="0"/>
                  <a:pt x="2346325" y="116637"/>
                  <a:pt x="2346325" y="260516"/>
                </a:cubicBezTo>
                <a:lnTo>
                  <a:pt x="2346325" y="4921084"/>
                </a:lnTo>
                <a:cubicBezTo>
                  <a:pt x="2346325" y="5064963"/>
                  <a:pt x="2229688" y="5181600"/>
                  <a:pt x="2085809" y="5181600"/>
                </a:cubicBezTo>
                <a:lnTo>
                  <a:pt x="260062" y="5181600"/>
                </a:lnTo>
                <a:cubicBezTo>
                  <a:pt x="134168" y="5181600"/>
                  <a:pt x="29131" y="5092300"/>
                  <a:pt x="4839" y="4973587"/>
                </a:cubicBezTo>
                <a:lnTo>
                  <a:pt x="0" y="4925588"/>
                </a:lnTo>
                <a:lnTo>
                  <a:pt x="0" y="256012"/>
                </a:lnTo>
                <a:lnTo>
                  <a:pt x="4839" y="208013"/>
                </a:lnTo>
                <a:cubicBezTo>
                  <a:pt x="29131" y="89300"/>
                  <a:pt x="134168" y="0"/>
                  <a:pt x="2600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9453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A2B0010-305D-452C-9904-9CEFBCFFC7F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4229100"/>
          </a:xfrm>
          <a:custGeom>
            <a:avLst/>
            <a:gdLst>
              <a:gd name="connsiteX0" fmla="*/ 0 w 12192000"/>
              <a:gd name="connsiteY0" fmla="*/ 0 h 4229100"/>
              <a:gd name="connsiteX1" fmla="*/ 12192000 w 12192000"/>
              <a:gd name="connsiteY1" fmla="*/ 0 h 4229100"/>
              <a:gd name="connsiteX2" fmla="*/ 12192000 w 12192000"/>
              <a:gd name="connsiteY2" fmla="*/ 4229100 h 4229100"/>
              <a:gd name="connsiteX3" fmla="*/ 0 w 12192000"/>
              <a:gd name="connsiteY3" fmla="*/ 4229100 h 422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229100">
                <a:moveTo>
                  <a:pt x="0" y="0"/>
                </a:moveTo>
                <a:lnTo>
                  <a:pt x="12192000" y="0"/>
                </a:lnTo>
                <a:lnTo>
                  <a:pt x="12192000" y="4229100"/>
                </a:lnTo>
                <a:lnTo>
                  <a:pt x="0" y="4229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2559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E08E198-120A-4465-AA98-94F00A87DB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00100" y="619432"/>
            <a:ext cx="4057650" cy="6238568"/>
          </a:xfrm>
          <a:custGeom>
            <a:avLst/>
            <a:gdLst>
              <a:gd name="connsiteX0" fmla="*/ 0 w 4057650"/>
              <a:gd name="connsiteY0" fmla="*/ 0 h 5791200"/>
              <a:gd name="connsiteX1" fmla="*/ 4057650 w 4057650"/>
              <a:gd name="connsiteY1" fmla="*/ 0 h 5791200"/>
              <a:gd name="connsiteX2" fmla="*/ 4057650 w 4057650"/>
              <a:gd name="connsiteY2" fmla="*/ 5791200 h 5791200"/>
              <a:gd name="connsiteX3" fmla="*/ 0 w 4057650"/>
              <a:gd name="connsiteY3" fmla="*/ 5791200 h 57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650" h="5791200">
                <a:moveTo>
                  <a:pt x="0" y="0"/>
                </a:moveTo>
                <a:lnTo>
                  <a:pt x="4057650" y="0"/>
                </a:lnTo>
                <a:lnTo>
                  <a:pt x="4057650" y="5791200"/>
                </a:lnTo>
                <a:lnTo>
                  <a:pt x="0" y="5791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6224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6F686252-E5E0-49B0-99FE-D021ACCAC98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81101" y="4076700"/>
            <a:ext cx="3067047" cy="2019300"/>
          </a:xfrm>
          <a:custGeom>
            <a:avLst/>
            <a:gdLst>
              <a:gd name="connsiteX0" fmla="*/ 0 w 3067047"/>
              <a:gd name="connsiteY0" fmla="*/ 0 h 2019300"/>
              <a:gd name="connsiteX1" fmla="*/ 3067047 w 3067047"/>
              <a:gd name="connsiteY1" fmla="*/ 0 h 2019300"/>
              <a:gd name="connsiteX2" fmla="*/ 3067047 w 3067047"/>
              <a:gd name="connsiteY2" fmla="*/ 1645930 h 2019300"/>
              <a:gd name="connsiteX3" fmla="*/ 2727311 w 3067047"/>
              <a:gd name="connsiteY3" fmla="*/ 2019300 h 2019300"/>
              <a:gd name="connsiteX4" fmla="*/ 339735 w 3067047"/>
              <a:gd name="connsiteY4" fmla="*/ 2019300 h 2019300"/>
              <a:gd name="connsiteX5" fmla="*/ 6900 w 3067047"/>
              <a:gd name="connsiteY5" fmla="*/ 1721177 h 2019300"/>
              <a:gd name="connsiteX6" fmla="*/ 0 w 3067047"/>
              <a:gd name="connsiteY6" fmla="*/ 1645952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67047" h="2019300">
                <a:moveTo>
                  <a:pt x="0" y="0"/>
                </a:moveTo>
                <a:lnTo>
                  <a:pt x="3067047" y="0"/>
                </a:lnTo>
                <a:lnTo>
                  <a:pt x="3067047" y="1645930"/>
                </a:lnTo>
                <a:cubicBezTo>
                  <a:pt x="3067047" y="1852137"/>
                  <a:pt x="2914943" y="2019300"/>
                  <a:pt x="2727311" y="2019300"/>
                </a:cubicBezTo>
                <a:lnTo>
                  <a:pt x="339735" y="2019300"/>
                </a:lnTo>
                <a:cubicBezTo>
                  <a:pt x="175557" y="2019300"/>
                  <a:pt x="38579" y="1891316"/>
                  <a:pt x="6900" y="1721177"/>
                </a:cubicBezTo>
                <a:lnTo>
                  <a:pt x="0" y="16459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4BA675B-41A4-432D-956F-E8329AB44C5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62476" y="4076700"/>
            <a:ext cx="3067049" cy="2019300"/>
          </a:xfrm>
          <a:custGeom>
            <a:avLst/>
            <a:gdLst>
              <a:gd name="connsiteX0" fmla="*/ 0 w 3067049"/>
              <a:gd name="connsiteY0" fmla="*/ 0 h 2019300"/>
              <a:gd name="connsiteX1" fmla="*/ 3067049 w 3067049"/>
              <a:gd name="connsiteY1" fmla="*/ 0 h 2019300"/>
              <a:gd name="connsiteX2" fmla="*/ 3067049 w 3067049"/>
              <a:gd name="connsiteY2" fmla="*/ 1645930 h 2019300"/>
              <a:gd name="connsiteX3" fmla="*/ 2727313 w 3067049"/>
              <a:gd name="connsiteY3" fmla="*/ 2019300 h 2019300"/>
              <a:gd name="connsiteX4" fmla="*/ 339737 w 3067049"/>
              <a:gd name="connsiteY4" fmla="*/ 2019300 h 2019300"/>
              <a:gd name="connsiteX5" fmla="*/ 0 w 3067049"/>
              <a:gd name="connsiteY5" fmla="*/ 1645930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67049" h="2019300">
                <a:moveTo>
                  <a:pt x="0" y="0"/>
                </a:moveTo>
                <a:lnTo>
                  <a:pt x="3067049" y="0"/>
                </a:lnTo>
                <a:lnTo>
                  <a:pt x="3067049" y="1645930"/>
                </a:lnTo>
                <a:cubicBezTo>
                  <a:pt x="3067049" y="1852137"/>
                  <a:pt x="2914945" y="2019300"/>
                  <a:pt x="2727313" y="2019300"/>
                </a:cubicBezTo>
                <a:lnTo>
                  <a:pt x="339737" y="2019300"/>
                </a:lnTo>
                <a:cubicBezTo>
                  <a:pt x="152105" y="2019300"/>
                  <a:pt x="0" y="1852137"/>
                  <a:pt x="0" y="164593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D60C5B9-6EE1-435A-ACD7-93FC33AD909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943849" y="4076699"/>
            <a:ext cx="3067049" cy="2019300"/>
          </a:xfrm>
          <a:custGeom>
            <a:avLst/>
            <a:gdLst>
              <a:gd name="connsiteX0" fmla="*/ 0 w 3067049"/>
              <a:gd name="connsiteY0" fmla="*/ 0 h 2019300"/>
              <a:gd name="connsiteX1" fmla="*/ 3067049 w 3067049"/>
              <a:gd name="connsiteY1" fmla="*/ 0 h 2019300"/>
              <a:gd name="connsiteX2" fmla="*/ 3067049 w 3067049"/>
              <a:gd name="connsiteY2" fmla="*/ 1645931 h 2019300"/>
              <a:gd name="connsiteX3" fmla="*/ 2795782 w 3067049"/>
              <a:gd name="connsiteY3" fmla="*/ 2011716 h 2019300"/>
              <a:gd name="connsiteX4" fmla="*/ 2727322 w 3067049"/>
              <a:gd name="connsiteY4" fmla="*/ 2019300 h 2019300"/>
              <a:gd name="connsiteX5" fmla="*/ 339728 w 3067049"/>
              <a:gd name="connsiteY5" fmla="*/ 2019300 h 2019300"/>
              <a:gd name="connsiteX6" fmla="*/ 271268 w 3067049"/>
              <a:gd name="connsiteY6" fmla="*/ 2011716 h 2019300"/>
              <a:gd name="connsiteX7" fmla="*/ 0 w 3067049"/>
              <a:gd name="connsiteY7" fmla="*/ 1645931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67049" h="2019300">
                <a:moveTo>
                  <a:pt x="0" y="0"/>
                </a:moveTo>
                <a:lnTo>
                  <a:pt x="3067049" y="0"/>
                </a:lnTo>
                <a:lnTo>
                  <a:pt x="3067049" y="1645931"/>
                </a:lnTo>
                <a:cubicBezTo>
                  <a:pt x="3067049" y="1826362"/>
                  <a:pt x="2950594" y="1976900"/>
                  <a:pt x="2795782" y="2011716"/>
                </a:cubicBezTo>
                <a:lnTo>
                  <a:pt x="2727322" y="2019300"/>
                </a:lnTo>
                <a:lnTo>
                  <a:pt x="339728" y="2019300"/>
                </a:lnTo>
                <a:lnTo>
                  <a:pt x="271268" y="2011716"/>
                </a:lnTo>
                <a:cubicBezTo>
                  <a:pt x="116456" y="1976900"/>
                  <a:pt x="0" y="1826362"/>
                  <a:pt x="0" y="164593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671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DCF824B-AD73-44E8-8443-41F02DB8F53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0700" y="653144"/>
            <a:ext cx="3136900" cy="5166859"/>
          </a:xfrm>
          <a:custGeom>
            <a:avLst/>
            <a:gdLst>
              <a:gd name="connsiteX0" fmla="*/ 0 w 3136900"/>
              <a:gd name="connsiteY0" fmla="*/ 0 h 5166859"/>
              <a:gd name="connsiteX1" fmla="*/ 422731 w 3136900"/>
              <a:gd name="connsiteY1" fmla="*/ 0 h 5166859"/>
              <a:gd name="connsiteX2" fmla="*/ 908050 w 3136900"/>
              <a:gd name="connsiteY2" fmla="*/ 0 h 5166859"/>
              <a:gd name="connsiteX3" fmla="*/ 2715983 w 3136900"/>
              <a:gd name="connsiteY3" fmla="*/ 0 h 5166859"/>
              <a:gd name="connsiteX4" fmla="*/ 3136900 w 3136900"/>
              <a:gd name="connsiteY4" fmla="*/ 420917 h 5166859"/>
              <a:gd name="connsiteX5" fmla="*/ 3136900 w 3136900"/>
              <a:gd name="connsiteY5" fmla="*/ 4745942 h 5166859"/>
              <a:gd name="connsiteX6" fmla="*/ 2715983 w 3136900"/>
              <a:gd name="connsiteY6" fmla="*/ 5166859 h 5166859"/>
              <a:gd name="connsiteX7" fmla="*/ 422731 w 3136900"/>
              <a:gd name="connsiteY7" fmla="*/ 5166859 h 5166859"/>
              <a:gd name="connsiteX8" fmla="*/ 1814 w 3136900"/>
              <a:gd name="connsiteY8" fmla="*/ 4745942 h 5166859"/>
              <a:gd name="connsiteX9" fmla="*/ 1814 w 3136900"/>
              <a:gd name="connsiteY9" fmla="*/ 879021 h 5166859"/>
              <a:gd name="connsiteX10" fmla="*/ 0 w 3136900"/>
              <a:gd name="connsiteY10" fmla="*/ 879021 h 516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36900" h="5166859">
                <a:moveTo>
                  <a:pt x="0" y="0"/>
                </a:moveTo>
                <a:lnTo>
                  <a:pt x="422731" y="0"/>
                </a:lnTo>
                <a:lnTo>
                  <a:pt x="908050" y="0"/>
                </a:lnTo>
                <a:lnTo>
                  <a:pt x="2715983" y="0"/>
                </a:lnTo>
                <a:cubicBezTo>
                  <a:pt x="2948449" y="0"/>
                  <a:pt x="3136900" y="188451"/>
                  <a:pt x="3136900" y="420917"/>
                </a:cubicBezTo>
                <a:lnTo>
                  <a:pt x="3136900" y="4745942"/>
                </a:lnTo>
                <a:cubicBezTo>
                  <a:pt x="3136900" y="4978408"/>
                  <a:pt x="2948449" y="5166859"/>
                  <a:pt x="2715983" y="5166859"/>
                </a:cubicBezTo>
                <a:lnTo>
                  <a:pt x="422731" y="5166859"/>
                </a:lnTo>
                <a:cubicBezTo>
                  <a:pt x="190265" y="5166859"/>
                  <a:pt x="1814" y="4978408"/>
                  <a:pt x="1814" y="4745942"/>
                </a:cubicBezTo>
                <a:lnTo>
                  <a:pt x="1814" y="879021"/>
                </a:lnTo>
                <a:lnTo>
                  <a:pt x="0" y="8790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393700" dist="38100" dir="5400000" algn="t" rotWithShape="0">
              <a:schemeClr val="tx1">
                <a:lumMod val="65000"/>
                <a:lumOff val="35000"/>
                <a:alpha val="16000"/>
              </a:schemeClr>
            </a:outerShdw>
          </a:effectLst>
        </p:spPr>
        <p:txBody>
          <a:bodyPr wrap="square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5328788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78EC86A4-4F76-4454-8D2F-B4A6B09F7A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19200" y="2095500"/>
            <a:ext cx="2190750" cy="1676400"/>
          </a:xfrm>
          <a:custGeom>
            <a:avLst/>
            <a:gdLst>
              <a:gd name="connsiteX0" fmla="*/ 184153 w 2190750"/>
              <a:gd name="connsiteY0" fmla="*/ 0 h 1676400"/>
              <a:gd name="connsiteX1" fmla="*/ 2006597 w 2190750"/>
              <a:gd name="connsiteY1" fmla="*/ 0 h 1676400"/>
              <a:gd name="connsiteX2" fmla="*/ 2190750 w 2190750"/>
              <a:gd name="connsiteY2" fmla="*/ 184153 h 1676400"/>
              <a:gd name="connsiteX3" fmla="*/ 2190750 w 2190750"/>
              <a:gd name="connsiteY3" fmla="*/ 1492247 h 1676400"/>
              <a:gd name="connsiteX4" fmla="*/ 2006597 w 2190750"/>
              <a:gd name="connsiteY4" fmla="*/ 1676400 h 1676400"/>
              <a:gd name="connsiteX5" fmla="*/ 184153 w 2190750"/>
              <a:gd name="connsiteY5" fmla="*/ 1676400 h 1676400"/>
              <a:gd name="connsiteX6" fmla="*/ 0 w 2190750"/>
              <a:gd name="connsiteY6" fmla="*/ 1492247 h 1676400"/>
              <a:gd name="connsiteX7" fmla="*/ 0 w 2190750"/>
              <a:gd name="connsiteY7" fmla="*/ 184153 h 1676400"/>
              <a:gd name="connsiteX8" fmla="*/ 184153 w 2190750"/>
              <a:gd name="connsiteY8" fmla="*/ 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0750" h="1676400">
                <a:moveTo>
                  <a:pt x="184153" y="0"/>
                </a:moveTo>
                <a:lnTo>
                  <a:pt x="2006597" y="0"/>
                </a:lnTo>
                <a:cubicBezTo>
                  <a:pt x="2108302" y="0"/>
                  <a:pt x="2190750" y="82448"/>
                  <a:pt x="2190750" y="184153"/>
                </a:cubicBezTo>
                <a:lnTo>
                  <a:pt x="2190750" y="1492247"/>
                </a:lnTo>
                <a:cubicBezTo>
                  <a:pt x="2190750" y="1593952"/>
                  <a:pt x="2108302" y="1676400"/>
                  <a:pt x="2006597" y="1676400"/>
                </a:cubicBezTo>
                <a:lnTo>
                  <a:pt x="184153" y="1676400"/>
                </a:lnTo>
                <a:cubicBezTo>
                  <a:pt x="82448" y="1676400"/>
                  <a:pt x="0" y="1593952"/>
                  <a:pt x="0" y="1492247"/>
                </a:cubicBezTo>
                <a:lnTo>
                  <a:pt x="0" y="184153"/>
                </a:lnTo>
                <a:cubicBezTo>
                  <a:pt x="0" y="82448"/>
                  <a:pt x="82448" y="0"/>
                  <a:pt x="18415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DC315FD5-9FD1-467C-ACF5-F481796C035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219200" y="4038600"/>
            <a:ext cx="2190750" cy="1676400"/>
          </a:xfrm>
          <a:custGeom>
            <a:avLst/>
            <a:gdLst>
              <a:gd name="connsiteX0" fmla="*/ 184153 w 2190750"/>
              <a:gd name="connsiteY0" fmla="*/ 0 h 1676400"/>
              <a:gd name="connsiteX1" fmla="*/ 2006597 w 2190750"/>
              <a:gd name="connsiteY1" fmla="*/ 0 h 1676400"/>
              <a:gd name="connsiteX2" fmla="*/ 2190750 w 2190750"/>
              <a:gd name="connsiteY2" fmla="*/ 184153 h 1676400"/>
              <a:gd name="connsiteX3" fmla="*/ 2190750 w 2190750"/>
              <a:gd name="connsiteY3" fmla="*/ 1492247 h 1676400"/>
              <a:gd name="connsiteX4" fmla="*/ 2006597 w 2190750"/>
              <a:gd name="connsiteY4" fmla="*/ 1676400 h 1676400"/>
              <a:gd name="connsiteX5" fmla="*/ 184153 w 2190750"/>
              <a:gd name="connsiteY5" fmla="*/ 1676400 h 1676400"/>
              <a:gd name="connsiteX6" fmla="*/ 0 w 2190750"/>
              <a:gd name="connsiteY6" fmla="*/ 1492247 h 1676400"/>
              <a:gd name="connsiteX7" fmla="*/ 0 w 2190750"/>
              <a:gd name="connsiteY7" fmla="*/ 184153 h 1676400"/>
              <a:gd name="connsiteX8" fmla="*/ 184153 w 2190750"/>
              <a:gd name="connsiteY8" fmla="*/ 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0750" h="1676400">
                <a:moveTo>
                  <a:pt x="184153" y="0"/>
                </a:moveTo>
                <a:lnTo>
                  <a:pt x="2006597" y="0"/>
                </a:lnTo>
                <a:cubicBezTo>
                  <a:pt x="2108302" y="0"/>
                  <a:pt x="2190750" y="82448"/>
                  <a:pt x="2190750" y="184153"/>
                </a:cubicBezTo>
                <a:lnTo>
                  <a:pt x="2190750" y="1492247"/>
                </a:lnTo>
                <a:cubicBezTo>
                  <a:pt x="2190750" y="1593952"/>
                  <a:pt x="2108302" y="1676400"/>
                  <a:pt x="2006597" y="1676400"/>
                </a:cubicBezTo>
                <a:lnTo>
                  <a:pt x="184153" y="1676400"/>
                </a:lnTo>
                <a:cubicBezTo>
                  <a:pt x="82448" y="1676400"/>
                  <a:pt x="0" y="1593952"/>
                  <a:pt x="0" y="1492247"/>
                </a:cubicBezTo>
                <a:lnTo>
                  <a:pt x="0" y="184153"/>
                </a:lnTo>
                <a:cubicBezTo>
                  <a:pt x="0" y="82448"/>
                  <a:pt x="82448" y="0"/>
                  <a:pt x="18415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E5406C80-85D0-4E88-912F-5B29DC505C4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73800" y="4038600"/>
            <a:ext cx="2190750" cy="1676400"/>
          </a:xfrm>
          <a:custGeom>
            <a:avLst/>
            <a:gdLst>
              <a:gd name="connsiteX0" fmla="*/ 184153 w 2190750"/>
              <a:gd name="connsiteY0" fmla="*/ 0 h 1676400"/>
              <a:gd name="connsiteX1" fmla="*/ 2006597 w 2190750"/>
              <a:gd name="connsiteY1" fmla="*/ 0 h 1676400"/>
              <a:gd name="connsiteX2" fmla="*/ 2190750 w 2190750"/>
              <a:gd name="connsiteY2" fmla="*/ 184153 h 1676400"/>
              <a:gd name="connsiteX3" fmla="*/ 2190750 w 2190750"/>
              <a:gd name="connsiteY3" fmla="*/ 1492247 h 1676400"/>
              <a:gd name="connsiteX4" fmla="*/ 2006597 w 2190750"/>
              <a:gd name="connsiteY4" fmla="*/ 1676400 h 1676400"/>
              <a:gd name="connsiteX5" fmla="*/ 184153 w 2190750"/>
              <a:gd name="connsiteY5" fmla="*/ 1676400 h 1676400"/>
              <a:gd name="connsiteX6" fmla="*/ 0 w 2190750"/>
              <a:gd name="connsiteY6" fmla="*/ 1492247 h 1676400"/>
              <a:gd name="connsiteX7" fmla="*/ 0 w 2190750"/>
              <a:gd name="connsiteY7" fmla="*/ 184153 h 1676400"/>
              <a:gd name="connsiteX8" fmla="*/ 184153 w 2190750"/>
              <a:gd name="connsiteY8" fmla="*/ 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0750" h="1676400">
                <a:moveTo>
                  <a:pt x="184153" y="0"/>
                </a:moveTo>
                <a:lnTo>
                  <a:pt x="2006597" y="0"/>
                </a:lnTo>
                <a:cubicBezTo>
                  <a:pt x="2108302" y="0"/>
                  <a:pt x="2190750" y="82448"/>
                  <a:pt x="2190750" y="184153"/>
                </a:cubicBezTo>
                <a:lnTo>
                  <a:pt x="2190750" y="1492247"/>
                </a:lnTo>
                <a:cubicBezTo>
                  <a:pt x="2190750" y="1593952"/>
                  <a:pt x="2108302" y="1676400"/>
                  <a:pt x="2006597" y="1676400"/>
                </a:cubicBezTo>
                <a:lnTo>
                  <a:pt x="184153" y="1676400"/>
                </a:lnTo>
                <a:cubicBezTo>
                  <a:pt x="82448" y="1676400"/>
                  <a:pt x="0" y="1593952"/>
                  <a:pt x="0" y="1492247"/>
                </a:cubicBezTo>
                <a:lnTo>
                  <a:pt x="0" y="184153"/>
                </a:lnTo>
                <a:cubicBezTo>
                  <a:pt x="0" y="82448"/>
                  <a:pt x="82448" y="0"/>
                  <a:pt x="18415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CF58CCE-E756-4FF0-A248-B6CBD381BE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3800" y="2095500"/>
            <a:ext cx="2190750" cy="1676400"/>
          </a:xfrm>
          <a:custGeom>
            <a:avLst/>
            <a:gdLst>
              <a:gd name="connsiteX0" fmla="*/ 184153 w 2190750"/>
              <a:gd name="connsiteY0" fmla="*/ 0 h 1676400"/>
              <a:gd name="connsiteX1" fmla="*/ 2006597 w 2190750"/>
              <a:gd name="connsiteY1" fmla="*/ 0 h 1676400"/>
              <a:gd name="connsiteX2" fmla="*/ 2190750 w 2190750"/>
              <a:gd name="connsiteY2" fmla="*/ 184153 h 1676400"/>
              <a:gd name="connsiteX3" fmla="*/ 2190750 w 2190750"/>
              <a:gd name="connsiteY3" fmla="*/ 1492247 h 1676400"/>
              <a:gd name="connsiteX4" fmla="*/ 2006597 w 2190750"/>
              <a:gd name="connsiteY4" fmla="*/ 1676400 h 1676400"/>
              <a:gd name="connsiteX5" fmla="*/ 184153 w 2190750"/>
              <a:gd name="connsiteY5" fmla="*/ 1676400 h 1676400"/>
              <a:gd name="connsiteX6" fmla="*/ 0 w 2190750"/>
              <a:gd name="connsiteY6" fmla="*/ 1492247 h 1676400"/>
              <a:gd name="connsiteX7" fmla="*/ 0 w 2190750"/>
              <a:gd name="connsiteY7" fmla="*/ 184153 h 1676400"/>
              <a:gd name="connsiteX8" fmla="*/ 184153 w 2190750"/>
              <a:gd name="connsiteY8" fmla="*/ 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0750" h="1676400">
                <a:moveTo>
                  <a:pt x="184153" y="0"/>
                </a:moveTo>
                <a:lnTo>
                  <a:pt x="2006597" y="0"/>
                </a:lnTo>
                <a:cubicBezTo>
                  <a:pt x="2108302" y="0"/>
                  <a:pt x="2190750" y="82448"/>
                  <a:pt x="2190750" y="184153"/>
                </a:cubicBezTo>
                <a:lnTo>
                  <a:pt x="2190750" y="1492247"/>
                </a:lnTo>
                <a:cubicBezTo>
                  <a:pt x="2190750" y="1593952"/>
                  <a:pt x="2108302" y="1676400"/>
                  <a:pt x="2006597" y="1676400"/>
                </a:cubicBezTo>
                <a:lnTo>
                  <a:pt x="184153" y="1676400"/>
                </a:lnTo>
                <a:cubicBezTo>
                  <a:pt x="82448" y="1676400"/>
                  <a:pt x="0" y="1593952"/>
                  <a:pt x="0" y="1492247"/>
                </a:cubicBezTo>
                <a:lnTo>
                  <a:pt x="0" y="184153"/>
                </a:lnTo>
                <a:cubicBezTo>
                  <a:pt x="0" y="82448"/>
                  <a:pt x="82448" y="0"/>
                  <a:pt x="18415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7046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EC5B9B6-7F02-4E33-91FC-3DF91055516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67550" y="1104900"/>
            <a:ext cx="3924300" cy="3733800"/>
          </a:xfrm>
          <a:custGeom>
            <a:avLst/>
            <a:gdLst>
              <a:gd name="connsiteX0" fmla="*/ 285748 w 3924300"/>
              <a:gd name="connsiteY0" fmla="*/ 0 h 3733800"/>
              <a:gd name="connsiteX1" fmla="*/ 3638552 w 3924300"/>
              <a:gd name="connsiteY1" fmla="*/ 0 h 3733800"/>
              <a:gd name="connsiteX2" fmla="*/ 3924300 w 3924300"/>
              <a:gd name="connsiteY2" fmla="*/ 285748 h 3733800"/>
              <a:gd name="connsiteX3" fmla="*/ 3924300 w 3924300"/>
              <a:gd name="connsiteY3" fmla="*/ 3448052 h 3733800"/>
              <a:gd name="connsiteX4" fmla="*/ 3638552 w 3924300"/>
              <a:gd name="connsiteY4" fmla="*/ 3733800 h 3733800"/>
              <a:gd name="connsiteX5" fmla="*/ 285748 w 3924300"/>
              <a:gd name="connsiteY5" fmla="*/ 3733800 h 3733800"/>
              <a:gd name="connsiteX6" fmla="*/ 0 w 3924300"/>
              <a:gd name="connsiteY6" fmla="*/ 3448052 h 3733800"/>
              <a:gd name="connsiteX7" fmla="*/ 0 w 3924300"/>
              <a:gd name="connsiteY7" fmla="*/ 285748 h 3733800"/>
              <a:gd name="connsiteX8" fmla="*/ 285748 w 3924300"/>
              <a:gd name="connsiteY8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24300" h="3733800">
                <a:moveTo>
                  <a:pt x="285748" y="0"/>
                </a:moveTo>
                <a:lnTo>
                  <a:pt x="3638552" y="0"/>
                </a:lnTo>
                <a:cubicBezTo>
                  <a:pt x="3796366" y="0"/>
                  <a:pt x="3924300" y="127934"/>
                  <a:pt x="3924300" y="285748"/>
                </a:cubicBezTo>
                <a:lnTo>
                  <a:pt x="3924300" y="3448052"/>
                </a:lnTo>
                <a:cubicBezTo>
                  <a:pt x="3924300" y="3605866"/>
                  <a:pt x="3796366" y="3733800"/>
                  <a:pt x="3638552" y="3733800"/>
                </a:cubicBezTo>
                <a:lnTo>
                  <a:pt x="285748" y="3733800"/>
                </a:lnTo>
                <a:cubicBezTo>
                  <a:pt x="127934" y="3733800"/>
                  <a:pt x="0" y="3605866"/>
                  <a:pt x="0" y="3448052"/>
                </a:cubicBezTo>
                <a:lnTo>
                  <a:pt x="0" y="285748"/>
                </a:lnTo>
                <a:cubicBezTo>
                  <a:pt x="0" y="127934"/>
                  <a:pt x="127934" y="0"/>
                  <a:pt x="2857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0980BC4-E43F-45B6-9CD1-6539B65E2DB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29350" y="4057650"/>
            <a:ext cx="1905000" cy="1695450"/>
          </a:xfrm>
          <a:custGeom>
            <a:avLst/>
            <a:gdLst>
              <a:gd name="connsiteX0" fmla="*/ 129753 w 1905000"/>
              <a:gd name="connsiteY0" fmla="*/ 0 h 1695450"/>
              <a:gd name="connsiteX1" fmla="*/ 1775247 w 1905000"/>
              <a:gd name="connsiteY1" fmla="*/ 0 h 1695450"/>
              <a:gd name="connsiteX2" fmla="*/ 1905000 w 1905000"/>
              <a:gd name="connsiteY2" fmla="*/ 129753 h 1695450"/>
              <a:gd name="connsiteX3" fmla="*/ 1905000 w 1905000"/>
              <a:gd name="connsiteY3" fmla="*/ 1565697 h 1695450"/>
              <a:gd name="connsiteX4" fmla="*/ 1775247 w 1905000"/>
              <a:gd name="connsiteY4" fmla="*/ 1695450 h 1695450"/>
              <a:gd name="connsiteX5" fmla="*/ 129753 w 1905000"/>
              <a:gd name="connsiteY5" fmla="*/ 1695450 h 1695450"/>
              <a:gd name="connsiteX6" fmla="*/ 0 w 1905000"/>
              <a:gd name="connsiteY6" fmla="*/ 1565697 h 1695450"/>
              <a:gd name="connsiteX7" fmla="*/ 0 w 1905000"/>
              <a:gd name="connsiteY7" fmla="*/ 129753 h 1695450"/>
              <a:gd name="connsiteX8" fmla="*/ 129753 w 1905000"/>
              <a:gd name="connsiteY8" fmla="*/ 0 h 169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5000" h="1695450">
                <a:moveTo>
                  <a:pt x="129753" y="0"/>
                </a:moveTo>
                <a:lnTo>
                  <a:pt x="1775247" y="0"/>
                </a:lnTo>
                <a:cubicBezTo>
                  <a:pt x="1846908" y="0"/>
                  <a:pt x="1905000" y="58092"/>
                  <a:pt x="1905000" y="129753"/>
                </a:cubicBezTo>
                <a:lnTo>
                  <a:pt x="1905000" y="1565697"/>
                </a:lnTo>
                <a:cubicBezTo>
                  <a:pt x="1905000" y="1637358"/>
                  <a:pt x="1846908" y="1695450"/>
                  <a:pt x="1775247" y="1695450"/>
                </a:cubicBezTo>
                <a:lnTo>
                  <a:pt x="129753" y="1695450"/>
                </a:lnTo>
                <a:cubicBezTo>
                  <a:pt x="58092" y="1695450"/>
                  <a:pt x="0" y="1637358"/>
                  <a:pt x="0" y="1565697"/>
                </a:cubicBezTo>
                <a:lnTo>
                  <a:pt x="0" y="129753"/>
                </a:lnTo>
                <a:cubicBezTo>
                  <a:pt x="0" y="58092"/>
                  <a:pt x="58092" y="0"/>
                  <a:pt x="12975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3093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BD13999-1270-45BD-9CB5-C92BD28E67F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95400" y="647700"/>
            <a:ext cx="7715250" cy="2781300"/>
          </a:xfrm>
          <a:custGeom>
            <a:avLst/>
            <a:gdLst>
              <a:gd name="connsiteX0" fmla="*/ 101601 w 7715250"/>
              <a:gd name="connsiteY0" fmla="*/ 0 h 2781300"/>
              <a:gd name="connsiteX1" fmla="*/ 7613649 w 7715250"/>
              <a:gd name="connsiteY1" fmla="*/ 0 h 2781300"/>
              <a:gd name="connsiteX2" fmla="*/ 7715250 w 7715250"/>
              <a:gd name="connsiteY2" fmla="*/ 101601 h 2781300"/>
              <a:gd name="connsiteX3" fmla="*/ 7715250 w 7715250"/>
              <a:gd name="connsiteY3" fmla="*/ 2679699 h 2781300"/>
              <a:gd name="connsiteX4" fmla="*/ 7613649 w 7715250"/>
              <a:gd name="connsiteY4" fmla="*/ 2781300 h 2781300"/>
              <a:gd name="connsiteX5" fmla="*/ 101601 w 7715250"/>
              <a:gd name="connsiteY5" fmla="*/ 2781300 h 2781300"/>
              <a:gd name="connsiteX6" fmla="*/ 0 w 7715250"/>
              <a:gd name="connsiteY6" fmla="*/ 2679699 h 2781300"/>
              <a:gd name="connsiteX7" fmla="*/ 0 w 7715250"/>
              <a:gd name="connsiteY7" fmla="*/ 101601 h 2781300"/>
              <a:gd name="connsiteX8" fmla="*/ 101601 w 7715250"/>
              <a:gd name="connsiteY8" fmla="*/ 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15250" h="2781300">
                <a:moveTo>
                  <a:pt x="101601" y="0"/>
                </a:moveTo>
                <a:lnTo>
                  <a:pt x="7613649" y="0"/>
                </a:lnTo>
                <a:cubicBezTo>
                  <a:pt x="7669762" y="0"/>
                  <a:pt x="7715250" y="45488"/>
                  <a:pt x="7715250" y="101601"/>
                </a:cubicBezTo>
                <a:lnTo>
                  <a:pt x="7715250" y="2679699"/>
                </a:lnTo>
                <a:cubicBezTo>
                  <a:pt x="7715250" y="2735812"/>
                  <a:pt x="7669762" y="2781300"/>
                  <a:pt x="7613649" y="2781300"/>
                </a:cubicBezTo>
                <a:lnTo>
                  <a:pt x="101601" y="2781300"/>
                </a:lnTo>
                <a:cubicBezTo>
                  <a:pt x="45488" y="2781300"/>
                  <a:pt x="0" y="2735812"/>
                  <a:pt x="0" y="2679699"/>
                </a:cubicBezTo>
                <a:lnTo>
                  <a:pt x="0" y="101601"/>
                </a:lnTo>
                <a:cubicBezTo>
                  <a:pt x="0" y="45488"/>
                  <a:pt x="45488" y="0"/>
                  <a:pt x="1016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5C0874A-EC5B-40BC-8083-0F0EB47FEF3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144000" y="609600"/>
            <a:ext cx="1752600" cy="5600700"/>
          </a:xfrm>
          <a:custGeom>
            <a:avLst/>
            <a:gdLst>
              <a:gd name="connsiteX0" fmla="*/ 209173 w 1752600"/>
              <a:gd name="connsiteY0" fmla="*/ 0 h 5600700"/>
              <a:gd name="connsiteX1" fmla="*/ 1543427 w 1752600"/>
              <a:gd name="connsiteY1" fmla="*/ 0 h 5600700"/>
              <a:gd name="connsiteX2" fmla="*/ 1752600 w 1752600"/>
              <a:gd name="connsiteY2" fmla="*/ 209173 h 5600700"/>
              <a:gd name="connsiteX3" fmla="*/ 1752600 w 1752600"/>
              <a:gd name="connsiteY3" fmla="*/ 5391527 h 5600700"/>
              <a:gd name="connsiteX4" fmla="*/ 1543427 w 1752600"/>
              <a:gd name="connsiteY4" fmla="*/ 5600700 h 5600700"/>
              <a:gd name="connsiteX5" fmla="*/ 209173 w 1752600"/>
              <a:gd name="connsiteY5" fmla="*/ 5600700 h 5600700"/>
              <a:gd name="connsiteX6" fmla="*/ 0 w 1752600"/>
              <a:gd name="connsiteY6" fmla="*/ 5391527 h 5600700"/>
              <a:gd name="connsiteX7" fmla="*/ 0 w 1752600"/>
              <a:gd name="connsiteY7" fmla="*/ 209173 h 5600700"/>
              <a:gd name="connsiteX8" fmla="*/ 209173 w 1752600"/>
              <a:gd name="connsiteY8" fmla="*/ 0 h 560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2600" h="5600700">
                <a:moveTo>
                  <a:pt x="209173" y="0"/>
                </a:moveTo>
                <a:lnTo>
                  <a:pt x="1543427" y="0"/>
                </a:lnTo>
                <a:cubicBezTo>
                  <a:pt x="1658950" y="0"/>
                  <a:pt x="1752600" y="93650"/>
                  <a:pt x="1752600" y="209173"/>
                </a:cubicBezTo>
                <a:lnTo>
                  <a:pt x="1752600" y="5391527"/>
                </a:lnTo>
                <a:cubicBezTo>
                  <a:pt x="1752600" y="5507050"/>
                  <a:pt x="1658950" y="5600700"/>
                  <a:pt x="1543427" y="5600700"/>
                </a:cubicBezTo>
                <a:lnTo>
                  <a:pt x="209173" y="5600700"/>
                </a:lnTo>
                <a:cubicBezTo>
                  <a:pt x="93650" y="5600700"/>
                  <a:pt x="0" y="5507050"/>
                  <a:pt x="0" y="5391527"/>
                </a:cubicBezTo>
                <a:lnTo>
                  <a:pt x="0" y="209173"/>
                </a:lnTo>
                <a:cubicBezTo>
                  <a:pt x="0" y="93650"/>
                  <a:pt x="93650" y="0"/>
                  <a:pt x="20917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2838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A45612C-1FF1-40A6-9E62-D0A6B1B8D86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72013" y="1358900"/>
            <a:ext cx="6200775" cy="3349997"/>
          </a:xfrm>
          <a:custGeom>
            <a:avLst/>
            <a:gdLst>
              <a:gd name="connsiteX0" fmla="*/ 105772 w 6200775"/>
              <a:gd name="connsiteY0" fmla="*/ 0 h 3349997"/>
              <a:gd name="connsiteX1" fmla="*/ 6095004 w 6200775"/>
              <a:gd name="connsiteY1" fmla="*/ 0 h 3349997"/>
              <a:gd name="connsiteX2" fmla="*/ 6143009 w 6200775"/>
              <a:gd name="connsiteY2" fmla="*/ 32367 h 3349997"/>
              <a:gd name="connsiteX3" fmla="*/ 6200775 w 6200775"/>
              <a:gd name="connsiteY3" fmla="*/ 171825 h 3349997"/>
              <a:gd name="connsiteX4" fmla="*/ 6200775 w 6200775"/>
              <a:gd name="connsiteY4" fmla="*/ 3152773 h 3349997"/>
              <a:gd name="connsiteX5" fmla="*/ 6003551 w 6200775"/>
              <a:gd name="connsiteY5" fmla="*/ 3349997 h 3349997"/>
              <a:gd name="connsiteX6" fmla="*/ 197224 w 6200775"/>
              <a:gd name="connsiteY6" fmla="*/ 3349997 h 3349997"/>
              <a:gd name="connsiteX7" fmla="*/ 0 w 6200775"/>
              <a:gd name="connsiteY7" fmla="*/ 3152773 h 3349997"/>
              <a:gd name="connsiteX8" fmla="*/ 0 w 6200775"/>
              <a:gd name="connsiteY8" fmla="*/ 171825 h 3349997"/>
              <a:gd name="connsiteX9" fmla="*/ 57766 w 6200775"/>
              <a:gd name="connsiteY9" fmla="*/ 32367 h 3349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00775" h="3349997">
                <a:moveTo>
                  <a:pt x="105772" y="0"/>
                </a:moveTo>
                <a:lnTo>
                  <a:pt x="6095004" y="0"/>
                </a:lnTo>
                <a:lnTo>
                  <a:pt x="6143009" y="32367"/>
                </a:lnTo>
                <a:cubicBezTo>
                  <a:pt x="6178700" y="68057"/>
                  <a:pt x="6200775" y="117363"/>
                  <a:pt x="6200775" y="171825"/>
                </a:cubicBezTo>
                <a:lnTo>
                  <a:pt x="6200775" y="3152773"/>
                </a:lnTo>
                <a:cubicBezTo>
                  <a:pt x="6200775" y="3261697"/>
                  <a:pt x="6112475" y="3349997"/>
                  <a:pt x="6003551" y="3349997"/>
                </a:cubicBezTo>
                <a:lnTo>
                  <a:pt x="197224" y="3349997"/>
                </a:lnTo>
                <a:cubicBezTo>
                  <a:pt x="88300" y="3349997"/>
                  <a:pt x="0" y="3261697"/>
                  <a:pt x="0" y="3152773"/>
                </a:cubicBezTo>
                <a:lnTo>
                  <a:pt x="0" y="171825"/>
                </a:lnTo>
                <a:cubicBezTo>
                  <a:pt x="0" y="117363"/>
                  <a:pt x="22075" y="68057"/>
                  <a:pt x="57766" y="3236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6953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12153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ED6623-405F-4272-9FF4-52EF7EE001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55" y="-18256"/>
            <a:ext cx="12256910" cy="689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0893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57306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BA3583-DBBA-48EF-9E48-81B782E64A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4677539"/>
          </a:xfrm>
          <a:custGeom>
            <a:avLst/>
            <a:gdLst>
              <a:gd name="connsiteX0" fmla="*/ 0 w 12192000"/>
              <a:gd name="connsiteY0" fmla="*/ 0 h 4677539"/>
              <a:gd name="connsiteX1" fmla="*/ 12192000 w 12192000"/>
              <a:gd name="connsiteY1" fmla="*/ 0 h 4677539"/>
              <a:gd name="connsiteX2" fmla="*/ 12192000 w 12192000"/>
              <a:gd name="connsiteY2" fmla="*/ 1407886 h 4677539"/>
              <a:gd name="connsiteX3" fmla="*/ 12192000 w 12192000"/>
              <a:gd name="connsiteY3" fmla="*/ 2326996 h 4677539"/>
              <a:gd name="connsiteX4" fmla="*/ 12192000 w 12192000"/>
              <a:gd name="connsiteY4" fmla="*/ 4312090 h 4677539"/>
              <a:gd name="connsiteX5" fmla="*/ 12022667 w 12192000"/>
              <a:gd name="connsiteY5" fmla="*/ 4359836 h 4677539"/>
              <a:gd name="connsiteX6" fmla="*/ 11852804 w 12192000"/>
              <a:gd name="connsiteY6" fmla="*/ 4403632 h 4677539"/>
              <a:gd name="connsiteX7" fmla="*/ 11682412 w 12192000"/>
              <a:gd name="connsiteY7" fmla="*/ 4444198 h 4677539"/>
              <a:gd name="connsiteX8" fmla="*/ 11510962 w 12192000"/>
              <a:gd name="connsiteY8" fmla="*/ 4481173 h 4677539"/>
              <a:gd name="connsiteX9" fmla="*/ 11338454 w 12192000"/>
              <a:gd name="connsiteY9" fmla="*/ 4515277 h 4677539"/>
              <a:gd name="connsiteX10" fmla="*/ 11165417 w 12192000"/>
              <a:gd name="connsiteY10" fmla="*/ 4545432 h 4677539"/>
              <a:gd name="connsiteX11" fmla="*/ 10991321 w 12192000"/>
              <a:gd name="connsiteY11" fmla="*/ 4573074 h 4677539"/>
              <a:gd name="connsiteX12" fmla="*/ 10816696 w 12192000"/>
              <a:gd name="connsiteY12" fmla="*/ 4596767 h 4677539"/>
              <a:gd name="connsiteX13" fmla="*/ 10642071 w 12192000"/>
              <a:gd name="connsiteY13" fmla="*/ 4617588 h 4677539"/>
              <a:gd name="connsiteX14" fmla="*/ 10465858 w 12192000"/>
              <a:gd name="connsiteY14" fmla="*/ 4635179 h 4677539"/>
              <a:gd name="connsiteX15" fmla="*/ 10289117 w 12192000"/>
              <a:gd name="connsiteY15" fmla="*/ 4649538 h 4677539"/>
              <a:gd name="connsiteX16" fmla="*/ 10111846 w 12192000"/>
              <a:gd name="connsiteY16" fmla="*/ 4661026 h 4677539"/>
              <a:gd name="connsiteX17" fmla="*/ 9933517 w 12192000"/>
              <a:gd name="connsiteY17" fmla="*/ 4669641 h 4677539"/>
              <a:gd name="connsiteX18" fmla="*/ 9755188 w 12192000"/>
              <a:gd name="connsiteY18" fmla="*/ 4675026 h 4677539"/>
              <a:gd name="connsiteX19" fmla="*/ 9575271 w 12192000"/>
              <a:gd name="connsiteY19" fmla="*/ 4677539 h 4677539"/>
              <a:gd name="connsiteX20" fmla="*/ 9395354 w 12192000"/>
              <a:gd name="connsiteY20" fmla="*/ 4676821 h 4677539"/>
              <a:gd name="connsiteX21" fmla="*/ 9214908 w 12192000"/>
              <a:gd name="connsiteY21" fmla="*/ 4673590 h 4677539"/>
              <a:gd name="connsiteX22" fmla="*/ 9033404 w 12192000"/>
              <a:gd name="connsiteY22" fmla="*/ 4666770 h 4677539"/>
              <a:gd name="connsiteX23" fmla="*/ 8851371 w 12192000"/>
              <a:gd name="connsiteY23" fmla="*/ 4657795 h 4677539"/>
              <a:gd name="connsiteX24" fmla="*/ 8668279 w 12192000"/>
              <a:gd name="connsiteY24" fmla="*/ 4645948 h 4677539"/>
              <a:gd name="connsiteX25" fmla="*/ 8484658 w 12192000"/>
              <a:gd name="connsiteY25" fmla="*/ 4631230 h 4677539"/>
              <a:gd name="connsiteX26" fmla="*/ 8301037 w 12192000"/>
              <a:gd name="connsiteY26" fmla="*/ 4613639 h 4677539"/>
              <a:gd name="connsiteX27" fmla="*/ 8116887 w 12192000"/>
              <a:gd name="connsiteY27" fmla="*/ 4593536 h 4677539"/>
              <a:gd name="connsiteX28" fmla="*/ 7931679 w 12192000"/>
              <a:gd name="connsiteY28" fmla="*/ 4570561 h 4677539"/>
              <a:gd name="connsiteX29" fmla="*/ 7745941 w 12192000"/>
              <a:gd name="connsiteY29" fmla="*/ 4544714 h 4677539"/>
              <a:gd name="connsiteX30" fmla="*/ 7559146 w 12192000"/>
              <a:gd name="connsiteY30" fmla="*/ 4516713 h 4677539"/>
              <a:gd name="connsiteX31" fmla="*/ 7372350 w 12192000"/>
              <a:gd name="connsiteY31" fmla="*/ 4485840 h 4677539"/>
              <a:gd name="connsiteX32" fmla="*/ 7185025 w 12192000"/>
              <a:gd name="connsiteY32" fmla="*/ 4452813 h 4677539"/>
              <a:gd name="connsiteX33" fmla="*/ 6996641 w 12192000"/>
              <a:gd name="connsiteY33" fmla="*/ 4417274 h 4677539"/>
              <a:gd name="connsiteX34" fmla="*/ 6807729 w 12192000"/>
              <a:gd name="connsiteY34" fmla="*/ 4378862 h 4677539"/>
              <a:gd name="connsiteX35" fmla="*/ 6618816 w 12192000"/>
              <a:gd name="connsiteY35" fmla="*/ 4338296 h 4677539"/>
              <a:gd name="connsiteX36" fmla="*/ 6428846 w 12192000"/>
              <a:gd name="connsiteY36" fmla="*/ 4295218 h 4677539"/>
              <a:gd name="connsiteX37" fmla="*/ 6229350 w 12192000"/>
              <a:gd name="connsiteY37" fmla="*/ 4252140 h 4677539"/>
              <a:gd name="connsiteX38" fmla="*/ 6030384 w 12192000"/>
              <a:gd name="connsiteY38" fmla="*/ 4211215 h 4677539"/>
              <a:gd name="connsiteX39" fmla="*/ 5830887 w 12192000"/>
              <a:gd name="connsiteY39" fmla="*/ 4172086 h 4677539"/>
              <a:gd name="connsiteX40" fmla="*/ 5631392 w 12192000"/>
              <a:gd name="connsiteY40" fmla="*/ 4135469 h 4677539"/>
              <a:gd name="connsiteX41" fmla="*/ 5431366 w 12192000"/>
              <a:gd name="connsiteY41" fmla="*/ 4101006 h 4677539"/>
              <a:gd name="connsiteX42" fmla="*/ 5231871 w 12192000"/>
              <a:gd name="connsiteY42" fmla="*/ 4068338 h 4677539"/>
              <a:gd name="connsiteX43" fmla="*/ 5031316 w 12192000"/>
              <a:gd name="connsiteY43" fmla="*/ 4038901 h 4677539"/>
              <a:gd name="connsiteX44" fmla="*/ 4831821 w 12192000"/>
              <a:gd name="connsiteY44" fmla="*/ 4011618 h 4677539"/>
              <a:gd name="connsiteX45" fmla="*/ 4631267 w 12192000"/>
              <a:gd name="connsiteY45" fmla="*/ 3986848 h 4677539"/>
              <a:gd name="connsiteX46" fmla="*/ 4431771 w 12192000"/>
              <a:gd name="connsiteY46" fmla="*/ 3964591 h 4677539"/>
              <a:gd name="connsiteX47" fmla="*/ 4231216 w 12192000"/>
              <a:gd name="connsiteY47" fmla="*/ 3944847 h 4677539"/>
              <a:gd name="connsiteX48" fmla="*/ 4031191 w 12192000"/>
              <a:gd name="connsiteY48" fmla="*/ 3928692 h 4677539"/>
              <a:gd name="connsiteX49" fmla="*/ 3830638 w 12192000"/>
              <a:gd name="connsiteY49" fmla="*/ 3914692 h 4677539"/>
              <a:gd name="connsiteX50" fmla="*/ 3630083 w 12192000"/>
              <a:gd name="connsiteY50" fmla="*/ 3903563 h 4677539"/>
              <a:gd name="connsiteX51" fmla="*/ 3429529 w 12192000"/>
              <a:gd name="connsiteY51" fmla="*/ 3895307 h 4677539"/>
              <a:gd name="connsiteX52" fmla="*/ 3228446 w 12192000"/>
              <a:gd name="connsiteY52" fmla="*/ 3890640 h 4677539"/>
              <a:gd name="connsiteX53" fmla="*/ 3028421 w 12192000"/>
              <a:gd name="connsiteY53" fmla="*/ 3888486 h 4677539"/>
              <a:gd name="connsiteX54" fmla="*/ 2826808 w 12192000"/>
              <a:gd name="connsiteY54" fmla="*/ 3889922 h 4677539"/>
              <a:gd name="connsiteX55" fmla="*/ 2625725 w 12192000"/>
              <a:gd name="connsiteY55" fmla="*/ 3894589 h 4677539"/>
              <a:gd name="connsiteX56" fmla="*/ 2424642 w 12192000"/>
              <a:gd name="connsiteY56" fmla="*/ 3902486 h 4677539"/>
              <a:gd name="connsiteX57" fmla="*/ 2223558 w 12192000"/>
              <a:gd name="connsiteY57" fmla="*/ 3913615 h 4677539"/>
              <a:gd name="connsiteX58" fmla="*/ 2021417 w 12192000"/>
              <a:gd name="connsiteY58" fmla="*/ 3928333 h 4677539"/>
              <a:gd name="connsiteX59" fmla="*/ 1820333 w 12192000"/>
              <a:gd name="connsiteY59" fmla="*/ 3946283 h 4677539"/>
              <a:gd name="connsiteX60" fmla="*/ 1618721 w 12192000"/>
              <a:gd name="connsiteY60" fmla="*/ 3967822 h 4677539"/>
              <a:gd name="connsiteX61" fmla="*/ 1416579 w 12192000"/>
              <a:gd name="connsiteY61" fmla="*/ 3993310 h 4677539"/>
              <a:gd name="connsiteX62" fmla="*/ 1214438 w 12192000"/>
              <a:gd name="connsiteY62" fmla="*/ 4022388 h 4677539"/>
              <a:gd name="connsiteX63" fmla="*/ 1012825 w 12192000"/>
              <a:gd name="connsiteY63" fmla="*/ 4055415 h 4677539"/>
              <a:gd name="connsiteX64" fmla="*/ 810683 w 12192000"/>
              <a:gd name="connsiteY64" fmla="*/ 4092390 h 4677539"/>
              <a:gd name="connsiteX65" fmla="*/ 608012 w 12192000"/>
              <a:gd name="connsiteY65" fmla="*/ 4132956 h 4677539"/>
              <a:gd name="connsiteX66" fmla="*/ 405342 w 12192000"/>
              <a:gd name="connsiteY66" fmla="*/ 4177470 h 4677539"/>
              <a:gd name="connsiteX67" fmla="*/ 202671 w 12192000"/>
              <a:gd name="connsiteY67" fmla="*/ 4226293 h 4677539"/>
              <a:gd name="connsiteX68" fmla="*/ 0 w 12192000"/>
              <a:gd name="connsiteY68" fmla="*/ 4279782 h 4677539"/>
              <a:gd name="connsiteX69" fmla="*/ 0 w 12192000"/>
              <a:gd name="connsiteY69" fmla="*/ 2326996 h 4677539"/>
              <a:gd name="connsiteX70" fmla="*/ 0 w 12192000"/>
              <a:gd name="connsiteY70" fmla="*/ 1407886 h 4677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2192000" h="4677539">
                <a:moveTo>
                  <a:pt x="0" y="0"/>
                </a:moveTo>
                <a:lnTo>
                  <a:pt x="12192000" y="0"/>
                </a:lnTo>
                <a:lnTo>
                  <a:pt x="12192000" y="1407886"/>
                </a:lnTo>
                <a:lnTo>
                  <a:pt x="12192000" y="2326996"/>
                </a:lnTo>
                <a:lnTo>
                  <a:pt x="12192000" y="4312090"/>
                </a:lnTo>
                <a:lnTo>
                  <a:pt x="12022667" y="4359836"/>
                </a:lnTo>
                <a:lnTo>
                  <a:pt x="11852804" y="4403632"/>
                </a:lnTo>
                <a:lnTo>
                  <a:pt x="11682412" y="4444198"/>
                </a:lnTo>
                <a:lnTo>
                  <a:pt x="11510962" y="4481173"/>
                </a:lnTo>
                <a:lnTo>
                  <a:pt x="11338454" y="4515277"/>
                </a:lnTo>
                <a:lnTo>
                  <a:pt x="11165417" y="4545432"/>
                </a:lnTo>
                <a:lnTo>
                  <a:pt x="10991321" y="4573074"/>
                </a:lnTo>
                <a:lnTo>
                  <a:pt x="10816696" y="4596767"/>
                </a:lnTo>
                <a:lnTo>
                  <a:pt x="10642071" y="4617588"/>
                </a:lnTo>
                <a:lnTo>
                  <a:pt x="10465858" y="4635179"/>
                </a:lnTo>
                <a:lnTo>
                  <a:pt x="10289117" y="4649538"/>
                </a:lnTo>
                <a:lnTo>
                  <a:pt x="10111846" y="4661026"/>
                </a:lnTo>
                <a:lnTo>
                  <a:pt x="9933517" y="4669641"/>
                </a:lnTo>
                <a:lnTo>
                  <a:pt x="9755188" y="4675026"/>
                </a:lnTo>
                <a:lnTo>
                  <a:pt x="9575271" y="4677539"/>
                </a:lnTo>
                <a:lnTo>
                  <a:pt x="9395354" y="4676821"/>
                </a:lnTo>
                <a:lnTo>
                  <a:pt x="9214908" y="4673590"/>
                </a:lnTo>
                <a:lnTo>
                  <a:pt x="9033404" y="4666770"/>
                </a:lnTo>
                <a:lnTo>
                  <a:pt x="8851371" y="4657795"/>
                </a:lnTo>
                <a:lnTo>
                  <a:pt x="8668279" y="4645948"/>
                </a:lnTo>
                <a:lnTo>
                  <a:pt x="8484658" y="4631230"/>
                </a:lnTo>
                <a:lnTo>
                  <a:pt x="8301037" y="4613639"/>
                </a:lnTo>
                <a:lnTo>
                  <a:pt x="8116887" y="4593536"/>
                </a:lnTo>
                <a:lnTo>
                  <a:pt x="7931679" y="4570561"/>
                </a:lnTo>
                <a:lnTo>
                  <a:pt x="7745941" y="4544714"/>
                </a:lnTo>
                <a:lnTo>
                  <a:pt x="7559146" y="4516713"/>
                </a:lnTo>
                <a:lnTo>
                  <a:pt x="7372350" y="4485840"/>
                </a:lnTo>
                <a:lnTo>
                  <a:pt x="7185025" y="4452813"/>
                </a:lnTo>
                <a:lnTo>
                  <a:pt x="6996641" y="4417274"/>
                </a:lnTo>
                <a:lnTo>
                  <a:pt x="6807729" y="4378862"/>
                </a:lnTo>
                <a:lnTo>
                  <a:pt x="6618816" y="4338296"/>
                </a:lnTo>
                <a:lnTo>
                  <a:pt x="6428846" y="4295218"/>
                </a:lnTo>
                <a:lnTo>
                  <a:pt x="6229350" y="4252140"/>
                </a:lnTo>
                <a:lnTo>
                  <a:pt x="6030384" y="4211215"/>
                </a:lnTo>
                <a:lnTo>
                  <a:pt x="5830887" y="4172086"/>
                </a:lnTo>
                <a:lnTo>
                  <a:pt x="5631392" y="4135469"/>
                </a:lnTo>
                <a:lnTo>
                  <a:pt x="5431366" y="4101006"/>
                </a:lnTo>
                <a:lnTo>
                  <a:pt x="5231871" y="4068338"/>
                </a:lnTo>
                <a:lnTo>
                  <a:pt x="5031316" y="4038901"/>
                </a:lnTo>
                <a:lnTo>
                  <a:pt x="4831821" y="4011618"/>
                </a:lnTo>
                <a:lnTo>
                  <a:pt x="4631267" y="3986848"/>
                </a:lnTo>
                <a:lnTo>
                  <a:pt x="4431771" y="3964591"/>
                </a:lnTo>
                <a:lnTo>
                  <a:pt x="4231216" y="3944847"/>
                </a:lnTo>
                <a:lnTo>
                  <a:pt x="4031191" y="3928692"/>
                </a:lnTo>
                <a:lnTo>
                  <a:pt x="3830638" y="3914692"/>
                </a:lnTo>
                <a:lnTo>
                  <a:pt x="3630083" y="3903563"/>
                </a:lnTo>
                <a:lnTo>
                  <a:pt x="3429529" y="3895307"/>
                </a:lnTo>
                <a:lnTo>
                  <a:pt x="3228446" y="3890640"/>
                </a:lnTo>
                <a:lnTo>
                  <a:pt x="3028421" y="3888486"/>
                </a:lnTo>
                <a:lnTo>
                  <a:pt x="2826808" y="3889922"/>
                </a:lnTo>
                <a:lnTo>
                  <a:pt x="2625725" y="3894589"/>
                </a:lnTo>
                <a:lnTo>
                  <a:pt x="2424642" y="3902486"/>
                </a:lnTo>
                <a:lnTo>
                  <a:pt x="2223558" y="3913615"/>
                </a:lnTo>
                <a:lnTo>
                  <a:pt x="2021417" y="3928333"/>
                </a:lnTo>
                <a:lnTo>
                  <a:pt x="1820333" y="3946283"/>
                </a:lnTo>
                <a:lnTo>
                  <a:pt x="1618721" y="3967822"/>
                </a:lnTo>
                <a:lnTo>
                  <a:pt x="1416579" y="3993310"/>
                </a:lnTo>
                <a:lnTo>
                  <a:pt x="1214438" y="4022388"/>
                </a:lnTo>
                <a:lnTo>
                  <a:pt x="1012825" y="4055415"/>
                </a:lnTo>
                <a:lnTo>
                  <a:pt x="810683" y="4092390"/>
                </a:lnTo>
                <a:lnTo>
                  <a:pt x="608012" y="4132956"/>
                </a:lnTo>
                <a:lnTo>
                  <a:pt x="405342" y="4177470"/>
                </a:lnTo>
                <a:lnTo>
                  <a:pt x="202671" y="4226293"/>
                </a:lnTo>
                <a:lnTo>
                  <a:pt x="0" y="4279782"/>
                </a:lnTo>
                <a:lnTo>
                  <a:pt x="0" y="2326996"/>
                </a:lnTo>
                <a:lnTo>
                  <a:pt x="0" y="14078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907726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1014FC7C-1865-444F-B66C-FB11004E6D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231625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DCF824B-AD73-44E8-8443-41F02DB8F53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0700" y="653144"/>
            <a:ext cx="3136900" cy="5166859"/>
          </a:xfrm>
          <a:custGeom>
            <a:avLst/>
            <a:gdLst>
              <a:gd name="connsiteX0" fmla="*/ 0 w 3136900"/>
              <a:gd name="connsiteY0" fmla="*/ 0 h 5166859"/>
              <a:gd name="connsiteX1" fmla="*/ 422731 w 3136900"/>
              <a:gd name="connsiteY1" fmla="*/ 0 h 5166859"/>
              <a:gd name="connsiteX2" fmla="*/ 908050 w 3136900"/>
              <a:gd name="connsiteY2" fmla="*/ 0 h 5166859"/>
              <a:gd name="connsiteX3" fmla="*/ 2715983 w 3136900"/>
              <a:gd name="connsiteY3" fmla="*/ 0 h 5166859"/>
              <a:gd name="connsiteX4" fmla="*/ 3136900 w 3136900"/>
              <a:gd name="connsiteY4" fmla="*/ 420917 h 5166859"/>
              <a:gd name="connsiteX5" fmla="*/ 3136900 w 3136900"/>
              <a:gd name="connsiteY5" fmla="*/ 4745942 h 5166859"/>
              <a:gd name="connsiteX6" fmla="*/ 2715983 w 3136900"/>
              <a:gd name="connsiteY6" fmla="*/ 5166859 h 5166859"/>
              <a:gd name="connsiteX7" fmla="*/ 422731 w 3136900"/>
              <a:gd name="connsiteY7" fmla="*/ 5166859 h 5166859"/>
              <a:gd name="connsiteX8" fmla="*/ 1814 w 3136900"/>
              <a:gd name="connsiteY8" fmla="*/ 4745942 h 5166859"/>
              <a:gd name="connsiteX9" fmla="*/ 1814 w 3136900"/>
              <a:gd name="connsiteY9" fmla="*/ 879021 h 5166859"/>
              <a:gd name="connsiteX10" fmla="*/ 0 w 3136900"/>
              <a:gd name="connsiteY10" fmla="*/ 879021 h 516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36900" h="5166859">
                <a:moveTo>
                  <a:pt x="0" y="0"/>
                </a:moveTo>
                <a:lnTo>
                  <a:pt x="422731" y="0"/>
                </a:lnTo>
                <a:lnTo>
                  <a:pt x="908050" y="0"/>
                </a:lnTo>
                <a:lnTo>
                  <a:pt x="2715983" y="0"/>
                </a:lnTo>
                <a:cubicBezTo>
                  <a:pt x="2948449" y="0"/>
                  <a:pt x="3136900" y="188451"/>
                  <a:pt x="3136900" y="420917"/>
                </a:cubicBezTo>
                <a:lnTo>
                  <a:pt x="3136900" y="4745942"/>
                </a:lnTo>
                <a:cubicBezTo>
                  <a:pt x="3136900" y="4978408"/>
                  <a:pt x="2948449" y="5166859"/>
                  <a:pt x="2715983" y="5166859"/>
                </a:cubicBezTo>
                <a:lnTo>
                  <a:pt x="422731" y="5166859"/>
                </a:lnTo>
                <a:cubicBezTo>
                  <a:pt x="190265" y="5166859"/>
                  <a:pt x="1814" y="4978408"/>
                  <a:pt x="1814" y="4745942"/>
                </a:cubicBezTo>
                <a:lnTo>
                  <a:pt x="1814" y="879021"/>
                </a:lnTo>
                <a:lnTo>
                  <a:pt x="0" y="8790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393700" dist="38100" dir="5400000" algn="t" rotWithShape="0">
              <a:schemeClr val="tx1">
                <a:lumMod val="65000"/>
                <a:lumOff val="35000"/>
                <a:alpha val="16000"/>
              </a:schemeClr>
            </a:outerShdw>
          </a:effectLst>
        </p:spPr>
        <p:txBody>
          <a:bodyPr wrap="square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66820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59B0C1-90F0-49B0-A985-160281427C3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7236823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3844823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59B0C1-90F0-49B0-A985-160281427C3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7236823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3121118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7F9972E-A5C0-4314-B9AB-55228C91754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7236823" cy="6858000"/>
          </a:xfrm>
          <a:custGeom>
            <a:avLst/>
            <a:gdLst>
              <a:gd name="connsiteX0" fmla="*/ 0 w 7236823"/>
              <a:gd name="connsiteY0" fmla="*/ 0 h 6858000"/>
              <a:gd name="connsiteX1" fmla="*/ 7236823 w 7236823"/>
              <a:gd name="connsiteY1" fmla="*/ 0 h 6858000"/>
              <a:gd name="connsiteX2" fmla="*/ 7236823 w 7236823"/>
              <a:gd name="connsiteY2" fmla="*/ 4594 h 6858000"/>
              <a:gd name="connsiteX3" fmla="*/ 7128384 w 7236823"/>
              <a:gd name="connsiteY3" fmla="*/ 13797 h 6858000"/>
              <a:gd name="connsiteX4" fmla="*/ 7006506 w 7236823"/>
              <a:gd name="connsiteY4" fmla="*/ 31308 h 6858000"/>
              <a:gd name="connsiteX5" fmla="*/ 6887808 w 7236823"/>
              <a:gd name="connsiteY5" fmla="*/ 55187 h 6858000"/>
              <a:gd name="connsiteX6" fmla="*/ 6773349 w 7236823"/>
              <a:gd name="connsiteY6" fmla="*/ 85964 h 6858000"/>
              <a:gd name="connsiteX7" fmla="*/ 6661539 w 7236823"/>
              <a:gd name="connsiteY7" fmla="*/ 122578 h 6858000"/>
              <a:gd name="connsiteX8" fmla="*/ 6552909 w 7236823"/>
              <a:gd name="connsiteY8" fmla="*/ 165029 h 6858000"/>
              <a:gd name="connsiteX9" fmla="*/ 6447988 w 7236823"/>
              <a:gd name="connsiteY9" fmla="*/ 213318 h 6858000"/>
              <a:gd name="connsiteX10" fmla="*/ 6346776 w 7236823"/>
              <a:gd name="connsiteY10" fmla="*/ 267443 h 6858000"/>
              <a:gd name="connsiteX11" fmla="*/ 6249274 w 7236823"/>
              <a:gd name="connsiteY11" fmla="*/ 326875 h 6858000"/>
              <a:gd name="connsiteX12" fmla="*/ 6155481 w 7236823"/>
              <a:gd name="connsiteY12" fmla="*/ 390552 h 6858000"/>
              <a:gd name="connsiteX13" fmla="*/ 6065397 w 7236823"/>
              <a:gd name="connsiteY13" fmla="*/ 460596 h 6858000"/>
              <a:gd name="connsiteX14" fmla="*/ 5979554 w 7236823"/>
              <a:gd name="connsiteY14" fmla="*/ 534886 h 6858000"/>
              <a:gd name="connsiteX15" fmla="*/ 5896358 w 7236823"/>
              <a:gd name="connsiteY15" fmla="*/ 613421 h 6858000"/>
              <a:gd name="connsiteX16" fmla="*/ 5817932 w 7236823"/>
              <a:gd name="connsiteY16" fmla="*/ 696201 h 6858000"/>
              <a:gd name="connsiteX17" fmla="*/ 5743216 w 7236823"/>
              <a:gd name="connsiteY17" fmla="*/ 783226 h 6858000"/>
              <a:gd name="connsiteX18" fmla="*/ 5673270 w 7236823"/>
              <a:gd name="connsiteY18" fmla="*/ 873965 h 6858000"/>
              <a:gd name="connsiteX19" fmla="*/ 5606501 w 7236823"/>
              <a:gd name="connsiteY19" fmla="*/ 968950 h 6858000"/>
              <a:gd name="connsiteX20" fmla="*/ 5544502 w 7236823"/>
              <a:gd name="connsiteY20" fmla="*/ 1067119 h 6858000"/>
              <a:gd name="connsiteX21" fmla="*/ 5486213 w 7236823"/>
              <a:gd name="connsiteY21" fmla="*/ 1168471 h 6858000"/>
              <a:gd name="connsiteX22" fmla="*/ 5432692 w 7236823"/>
              <a:gd name="connsiteY22" fmla="*/ 1273007 h 6858000"/>
              <a:gd name="connsiteX23" fmla="*/ 5382881 w 7236823"/>
              <a:gd name="connsiteY23" fmla="*/ 1380197 h 6858000"/>
              <a:gd name="connsiteX24" fmla="*/ 5337840 w 7236823"/>
              <a:gd name="connsiteY24" fmla="*/ 1490039 h 6858000"/>
              <a:gd name="connsiteX25" fmla="*/ 5297568 w 7236823"/>
              <a:gd name="connsiteY25" fmla="*/ 1602535 h 6858000"/>
              <a:gd name="connsiteX26" fmla="*/ 5261533 w 7236823"/>
              <a:gd name="connsiteY26" fmla="*/ 1717684 h 6858000"/>
              <a:gd name="connsiteX27" fmla="*/ 5230799 w 7236823"/>
              <a:gd name="connsiteY27" fmla="*/ 1834425 h 6858000"/>
              <a:gd name="connsiteX28" fmla="*/ 5203774 w 7236823"/>
              <a:gd name="connsiteY28" fmla="*/ 1952758 h 6858000"/>
              <a:gd name="connsiteX29" fmla="*/ 5181518 w 7236823"/>
              <a:gd name="connsiteY29" fmla="*/ 2072683 h 6858000"/>
              <a:gd name="connsiteX30" fmla="*/ 5164561 w 7236823"/>
              <a:gd name="connsiteY30" fmla="*/ 2194730 h 6858000"/>
              <a:gd name="connsiteX31" fmla="*/ 5152373 w 7236823"/>
              <a:gd name="connsiteY31" fmla="*/ 2317308 h 6858000"/>
              <a:gd name="connsiteX32" fmla="*/ 5144426 w 7236823"/>
              <a:gd name="connsiteY32" fmla="*/ 2440947 h 6858000"/>
              <a:gd name="connsiteX33" fmla="*/ 5142305 w 7236823"/>
              <a:gd name="connsiteY33" fmla="*/ 2565648 h 6858000"/>
              <a:gd name="connsiteX34" fmla="*/ 5140715 w 7236823"/>
              <a:gd name="connsiteY34" fmla="*/ 2690349 h 6858000"/>
              <a:gd name="connsiteX35" fmla="*/ 5135946 w 7236823"/>
              <a:gd name="connsiteY35" fmla="*/ 2815580 h 6858000"/>
              <a:gd name="connsiteX36" fmla="*/ 5128528 w 7236823"/>
              <a:gd name="connsiteY36" fmla="*/ 2940811 h 6858000"/>
              <a:gd name="connsiteX37" fmla="*/ 5117930 w 7236823"/>
              <a:gd name="connsiteY37" fmla="*/ 3065511 h 6858000"/>
              <a:gd name="connsiteX38" fmla="*/ 5102562 w 7236823"/>
              <a:gd name="connsiteY38" fmla="*/ 3190212 h 6858000"/>
              <a:gd name="connsiteX39" fmla="*/ 5084546 w 7236823"/>
              <a:gd name="connsiteY39" fmla="*/ 3313320 h 6858000"/>
              <a:gd name="connsiteX40" fmla="*/ 5062290 w 7236823"/>
              <a:gd name="connsiteY40" fmla="*/ 3435898 h 6858000"/>
              <a:gd name="connsiteX41" fmla="*/ 5036324 w 7236823"/>
              <a:gd name="connsiteY41" fmla="*/ 3556354 h 6858000"/>
              <a:gd name="connsiteX42" fmla="*/ 5006120 w 7236823"/>
              <a:gd name="connsiteY42" fmla="*/ 3675217 h 6858000"/>
              <a:gd name="connsiteX43" fmla="*/ 4971676 w 7236823"/>
              <a:gd name="connsiteY43" fmla="*/ 3793020 h 6858000"/>
              <a:gd name="connsiteX44" fmla="*/ 4932463 w 7236823"/>
              <a:gd name="connsiteY44" fmla="*/ 3908169 h 6858000"/>
              <a:gd name="connsiteX45" fmla="*/ 4888481 w 7236823"/>
              <a:gd name="connsiteY45" fmla="*/ 4019603 h 6858000"/>
              <a:gd name="connsiteX46" fmla="*/ 4839730 w 7236823"/>
              <a:gd name="connsiteY46" fmla="*/ 4129976 h 6858000"/>
              <a:gd name="connsiteX47" fmla="*/ 4786210 w 7236823"/>
              <a:gd name="connsiteY47" fmla="*/ 4236105 h 6858000"/>
              <a:gd name="connsiteX48" fmla="*/ 4727391 w 7236823"/>
              <a:gd name="connsiteY48" fmla="*/ 4339049 h 6858000"/>
              <a:gd name="connsiteX49" fmla="*/ 4663272 w 7236823"/>
              <a:gd name="connsiteY49" fmla="*/ 4438809 h 6858000"/>
              <a:gd name="connsiteX50" fmla="*/ 4593855 w 7236823"/>
              <a:gd name="connsiteY50" fmla="*/ 4534325 h 6858000"/>
              <a:gd name="connsiteX51" fmla="*/ 4518609 w 7236823"/>
              <a:gd name="connsiteY51" fmla="*/ 4625595 h 6858000"/>
              <a:gd name="connsiteX52" fmla="*/ 4437533 w 7236823"/>
              <a:gd name="connsiteY52" fmla="*/ 4712620 h 6858000"/>
              <a:gd name="connsiteX53" fmla="*/ 4350099 w 7236823"/>
              <a:gd name="connsiteY53" fmla="*/ 4794869 h 6858000"/>
              <a:gd name="connsiteX54" fmla="*/ 4257366 w 7236823"/>
              <a:gd name="connsiteY54" fmla="*/ 4871812 h 6858000"/>
              <a:gd name="connsiteX55" fmla="*/ 4157745 w 7236823"/>
              <a:gd name="connsiteY55" fmla="*/ 4944510 h 6858000"/>
              <a:gd name="connsiteX56" fmla="*/ 4051764 w 7236823"/>
              <a:gd name="connsiteY56" fmla="*/ 5010309 h 6858000"/>
              <a:gd name="connsiteX57" fmla="*/ 3939424 w 7236823"/>
              <a:gd name="connsiteY57" fmla="*/ 5071333 h 6858000"/>
              <a:gd name="connsiteX58" fmla="*/ 3820196 w 7236823"/>
              <a:gd name="connsiteY58" fmla="*/ 5125989 h 6858000"/>
              <a:gd name="connsiteX59" fmla="*/ 3693019 w 7236823"/>
              <a:gd name="connsiteY59" fmla="*/ 5173747 h 6858000"/>
              <a:gd name="connsiteX60" fmla="*/ 3560013 w 7236823"/>
              <a:gd name="connsiteY60" fmla="*/ 5215137 h 6858000"/>
              <a:gd name="connsiteX61" fmla="*/ 3419059 w 7236823"/>
              <a:gd name="connsiteY61" fmla="*/ 5249628 h 6858000"/>
              <a:gd name="connsiteX62" fmla="*/ 3270686 w 7236823"/>
              <a:gd name="connsiteY62" fmla="*/ 5277222 h 6858000"/>
              <a:gd name="connsiteX63" fmla="*/ 3115424 w 7236823"/>
              <a:gd name="connsiteY63" fmla="*/ 5296855 h 6858000"/>
              <a:gd name="connsiteX64" fmla="*/ 2951683 w 7236823"/>
              <a:gd name="connsiteY64" fmla="*/ 5309591 h 6858000"/>
              <a:gd name="connsiteX65" fmla="*/ 2779995 w 7236823"/>
              <a:gd name="connsiteY65" fmla="*/ 5313305 h 6858000"/>
              <a:gd name="connsiteX66" fmla="*/ 2609896 w 7236823"/>
              <a:gd name="connsiteY66" fmla="*/ 5317550 h 6858000"/>
              <a:gd name="connsiteX67" fmla="*/ 2450395 w 7236823"/>
              <a:gd name="connsiteY67" fmla="*/ 5330816 h 6858000"/>
              <a:gd name="connsiteX68" fmla="*/ 2302022 w 7236823"/>
              <a:gd name="connsiteY68" fmla="*/ 5351511 h 6858000"/>
              <a:gd name="connsiteX69" fmla="*/ 2162657 w 7236823"/>
              <a:gd name="connsiteY69" fmla="*/ 5379635 h 6858000"/>
              <a:gd name="connsiteX70" fmla="*/ 2033361 w 7236823"/>
              <a:gd name="connsiteY70" fmla="*/ 5414658 h 6858000"/>
              <a:gd name="connsiteX71" fmla="*/ 1913602 w 7236823"/>
              <a:gd name="connsiteY71" fmla="*/ 5456048 h 6858000"/>
              <a:gd name="connsiteX72" fmla="*/ 1802853 w 7236823"/>
              <a:gd name="connsiteY72" fmla="*/ 5502213 h 6858000"/>
              <a:gd name="connsiteX73" fmla="*/ 1700581 w 7236823"/>
              <a:gd name="connsiteY73" fmla="*/ 5554747 h 6858000"/>
              <a:gd name="connsiteX74" fmla="*/ 1606788 w 7236823"/>
              <a:gd name="connsiteY74" fmla="*/ 5610995 h 6858000"/>
              <a:gd name="connsiteX75" fmla="*/ 1519884 w 7236823"/>
              <a:gd name="connsiteY75" fmla="*/ 5671488 h 6858000"/>
              <a:gd name="connsiteX76" fmla="*/ 1441458 w 7236823"/>
              <a:gd name="connsiteY76" fmla="*/ 5735695 h 6858000"/>
              <a:gd name="connsiteX77" fmla="*/ 1370451 w 7236823"/>
              <a:gd name="connsiteY77" fmla="*/ 5802025 h 6858000"/>
              <a:gd name="connsiteX78" fmla="*/ 1305803 w 7236823"/>
              <a:gd name="connsiteY78" fmla="*/ 5871539 h 6858000"/>
              <a:gd name="connsiteX79" fmla="*/ 1248043 w 7236823"/>
              <a:gd name="connsiteY79" fmla="*/ 5941584 h 6858000"/>
              <a:gd name="connsiteX80" fmla="*/ 1196643 w 7236823"/>
              <a:gd name="connsiteY80" fmla="*/ 6013220 h 6858000"/>
              <a:gd name="connsiteX81" fmla="*/ 1151071 w 7236823"/>
              <a:gd name="connsiteY81" fmla="*/ 6085918 h 6858000"/>
              <a:gd name="connsiteX82" fmla="*/ 1110268 w 7236823"/>
              <a:gd name="connsiteY82" fmla="*/ 6158085 h 6858000"/>
              <a:gd name="connsiteX83" fmla="*/ 1075295 w 7236823"/>
              <a:gd name="connsiteY83" fmla="*/ 6229722 h 6858000"/>
              <a:gd name="connsiteX84" fmla="*/ 1045090 w 7236823"/>
              <a:gd name="connsiteY84" fmla="*/ 6300828 h 6858000"/>
              <a:gd name="connsiteX85" fmla="*/ 1018595 w 7236823"/>
              <a:gd name="connsiteY85" fmla="*/ 6369280 h 6858000"/>
              <a:gd name="connsiteX86" fmla="*/ 996869 w 7236823"/>
              <a:gd name="connsiteY86" fmla="*/ 6436141 h 6858000"/>
              <a:gd name="connsiteX87" fmla="*/ 978322 w 7236823"/>
              <a:gd name="connsiteY87" fmla="*/ 6499818 h 6858000"/>
              <a:gd name="connsiteX88" fmla="*/ 964015 w 7236823"/>
              <a:gd name="connsiteY88" fmla="*/ 6560311 h 6858000"/>
              <a:gd name="connsiteX89" fmla="*/ 952357 w 7236823"/>
              <a:gd name="connsiteY89" fmla="*/ 6616559 h 6858000"/>
              <a:gd name="connsiteX90" fmla="*/ 943349 w 7236823"/>
              <a:gd name="connsiteY90" fmla="*/ 6669092 h 6858000"/>
              <a:gd name="connsiteX91" fmla="*/ 936460 w 7236823"/>
              <a:gd name="connsiteY91" fmla="*/ 6715258 h 6858000"/>
              <a:gd name="connsiteX92" fmla="*/ 931161 w 7236823"/>
              <a:gd name="connsiteY92" fmla="*/ 6757179 h 6858000"/>
              <a:gd name="connsiteX93" fmla="*/ 928512 w 7236823"/>
              <a:gd name="connsiteY93" fmla="*/ 6792201 h 6858000"/>
              <a:gd name="connsiteX94" fmla="*/ 925862 w 7236823"/>
              <a:gd name="connsiteY94" fmla="*/ 6841020 h 6858000"/>
              <a:gd name="connsiteX95" fmla="*/ 925862 w 7236823"/>
              <a:gd name="connsiteY95" fmla="*/ 6858000 h 6858000"/>
              <a:gd name="connsiteX96" fmla="*/ 0 w 7236823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7236823" h="6858000">
                <a:moveTo>
                  <a:pt x="0" y="0"/>
                </a:moveTo>
                <a:lnTo>
                  <a:pt x="7236823" y="0"/>
                </a:lnTo>
                <a:lnTo>
                  <a:pt x="7236823" y="4594"/>
                </a:lnTo>
                <a:lnTo>
                  <a:pt x="7128384" y="13797"/>
                </a:lnTo>
                <a:lnTo>
                  <a:pt x="7006506" y="31308"/>
                </a:lnTo>
                <a:lnTo>
                  <a:pt x="6887808" y="55187"/>
                </a:lnTo>
                <a:lnTo>
                  <a:pt x="6773349" y="85964"/>
                </a:lnTo>
                <a:lnTo>
                  <a:pt x="6661539" y="122578"/>
                </a:lnTo>
                <a:lnTo>
                  <a:pt x="6552909" y="165029"/>
                </a:lnTo>
                <a:lnTo>
                  <a:pt x="6447988" y="213318"/>
                </a:lnTo>
                <a:lnTo>
                  <a:pt x="6346776" y="267443"/>
                </a:lnTo>
                <a:lnTo>
                  <a:pt x="6249274" y="326875"/>
                </a:lnTo>
                <a:lnTo>
                  <a:pt x="6155481" y="390552"/>
                </a:lnTo>
                <a:lnTo>
                  <a:pt x="6065397" y="460596"/>
                </a:lnTo>
                <a:lnTo>
                  <a:pt x="5979554" y="534886"/>
                </a:lnTo>
                <a:lnTo>
                  <a:pt x="5896358" y="613421"/>
                </a:lnTo>
                <a:lnTo>
                  <a:pt x="5817932" y="696201"/>
                </a:lnTo>
                <a:lnTo>
                  <a:pt x="5743216" y="783226"/>
                </a:lnTo>
                <a:lnTo>
                  <a:pt x="5673270" y="873965"/>
                </a:lnTo>
                <a:lnTo>
                  <a:pt x="5606501" y="968950"/>
                </a:lnTo>
                <a:lnTo>
                  <a:pt x="5544502" y="1067119"/>
                </a:lnTo>
                <a:lnTo>
                  <a:pt x="5486213" y="1168471"/>
                </a:lnTo>
                <a:lnTo>
                  <a:pt x="5432692" y="1273007"/>
                </a:lnTo>
                <a:lnTo>
                  <a:pt x="5382881" y="1380197"/>
                </a:lnTo>
                <a:lnTo>
                  <a:pt x="5337840" y="1490039"/>
                </a:lnTo>
                <a:lnTo>
                  <a:pt x="5297568" y="1602535"/>
                </a:lnTo>
                <a:lnTo>
                  <a:pt x="5261533" y="1717684"/>
                </a:lnTo>
                <a:lnTo>
                  <a:pt x="5230799" y="1834425"/>
                </a:lnTo>
                <a:lnTo>
                  <a:pt x="5203774" y="1952758"/>
                </a:lnTo>
                <a:lnTo>
                  <a:pt x="5181518" y="2072683"/>
                </a:lnTo>
                <a:lnTo>
                  <a:pt x="5164561" y="2194730"/>
                </a:lnTo>
                <a:lnTo>
                  <a:pt x="5152373" y="2317308"/>
                </a:lnTo>
                <a:lnTo>
                  <a:pt x="5144426" y="2440947"/>
                </a:lnTo>
                <a:lnTo>
                  <a:pt x="5142305" y="2565648"/>
                </a:lnTo>
                <a:lnTo>
                  <a:pt x="5140715" y="2690349"/>
                </a:lnTo>
                <a:lnTo>
                  <a:pt x="5135946" y="2815580"/>
                </a:lnTo>
                <a:lnTo>
                  <a:pt x="5128528" y="2940811"/>
                </a:lnTo>
                <a:lnTo>
                  <a:pt x="5117930" y="3065511"/>
                </a:lnTo>
                <a:lnTo>
                  <a:pt x="5102562" y="3190212"/>
                </a:lnTo>
                <a:lnTo>
                  <a:pt x="5084546" y="3313320"/>
                </a:lnTo>
                <a:lnTo>
                  <a:pt x="5062290" y="3435898"/>
                </a:lnTo>
                <a:lnTo>
                  <a:pt x="5036324" y="3556354"/>
                </a:lnTo>
                <a:lnTo>
                  <a:pt x="5006120" y="3675217"/>
                </a:lnTo>
                <a:lnTo>
                  <a:pt x="4971676" y="3793020"/>
                </a:lnTo>
                <a:lnTo>
                  <a:pt x="4932463" y="3908169"/>
                </a:lnTo>
                <a:lnTo>
                  <a:pt x="4888481" y="4019603"/>
                </a:lnTo>
                <a:lnTo>
                  <a:pt x="4839730" y="4129976"/>
                </a:lnTo>
                <a:lnTo>
                  <a:pt x="4786210" y="4236105"/>
                </a:lnTo>
                <a:lnTo>
                  <a:pt x="4727391" y="4339049"/>
                </a:lnTo>
                <a:lnTo>
                  <a:pt x="4663272" y="4438809"/>
                </a:lnTo>
                <a:lnTo>
                  <a:pt x="4593855" y="4534325"/>
                </a:lnTo>
                <a:lnTo>
                  <a:pt x="4518609" y="4625595"/>
                </a:lnTo>
                <a:lnTo>
                  <a:pt x="4437533" y="4712620"/>
                </a:lnTo>
                <a:lnTo>
                  <a:pt x="4350099" y="4794869"/>
                </a:lnTo>
                <a:lnTo>
                  <a:pt x="4257366" y="4871812"/>
                </a:lnTo>
                <a:lnTo>
                  <a:pt x="4157745" y="4944510"/>
                </a:lnTo>
                <a:lnTo>
                  <a:pt x="4051764" y="5010309"/>
                </a:lnTo>
                <a:lnTo>
                  <a:pt x="3939424" y="5071333"/>
                </a:lnTo>
                <a:lnTo>
                  <a:pt x="3820196" y="5125989"/>
                </a:lnTo>
                <a:lnTo>
                  <a:pt x="3693019" y="5173747"/>
                </a:lnTo>
                <a:lnTo>
                  <a:pt x="3560013" y="5215137"/>
                </a:lnTo>
                <a:lnTo>
                  <a:pt x="3419059" y="5249628"/>
                </a:lnTo>
                <a:lnTo>
                  <a:pt x="3270686" y="5277222"/>
                </a:lnTo>
                <a:lnTo>
                  <a:pt x="3115424" y="5296855"/>
                </a:lnTo>
                <a:lnTo>
                  <a:pt x="2951683" y="5309591"/>
                </a:lnTo>
                <a:lnTo>
                  <a:pt x="2779995" y="5313305"/>
                </a:lnTo>
                <a:lnTo>
                  <a:pt x="2609896" y="5317550"/>
                </a:lnTo>
                <a:lnTo>
                  <a:pt x="2450395" y="5330816"/>
                </a:lnTo>
                <a:lnTo>
                  <a:pt x="2302022" y="5351511"/>
                </a:lnTo>
                <a:lnTo>
                  <a:pt x="2162657" y="5379635"/>
                </a:lnTo>
                <a:lnTo>
                  <a:pt x="2033361" y="5414658"/>
                </a:lnTo>
                <a:lnTo>
                  <a:pt x="1913602" y="5456048"/>
                </a:lnTo>
                <a:lnTo>
                  <a:pt x="1802853" y="5502213"/>
                </a:lnTo>
                <a:lnTo>
                  <a:pt x="1700581" y="5554747"/>
                </a:lnTo>
                <a:lnTo>
                  <a:pt x="1606788" y="5610995"/>
                </a:lnTo>
                <a:lnTo>
                  <a:pt x="1519884" y="5671488"/>
                </a:lnTo>
                <a:lnTo>
                  <a:pt x="1441458" y="5735695"/>
                </a:lnTo>
                <a:lnTo>
                  <a:pt x="1370451" y="5802025"/>
                </a:lnTo>
                <a:lnTo>
                  <a:pt x="1305803" y="5871539"/>
                </a:lnTo>
                <a:lnTo>
                  <a:pt x="1248043" y="5941584"/>
                </a:lnTo>
                <a:lnTo>
                  <a:pt x="1196643" y="6013220"/>
                </a:lnTo>
                <a:lnTo>
                  <a:pt x="1151071" y="6085918"/>
                </a:lnTo>
                <a:lnTo>
                  <a:pt x="1110268" y="6158085"/>
                </a:lnTo>
                <a:lnTo>
                  <a:pt x="1075295" y="6229722"/>
                </a:lnTo>
                <a:lnTo>
                  <a:pt x="1045090" y="6300828"/>
                </a:lnTo>
                <a:lnTo>
                  <a:pt x="1018595" y="6369280"/>
                </a:lnTo>
                <a:lnTo>
                  <a:pt x="996869" y="6436141"/>
                </a:lnTo>
                <a:lnTo>
                  <a:pt x="978322" y="6499818"/>
                </a:lnTo>
                <a:lnTo>
                  <a:pt x="964015" y="6560311"/>
                </a:lnTo>
                <a:lnTo>
                  <a:pt x="952357" y="6616559"/>
                </a:lnTo>
                <a:lnTo>
                  <a:pt x="943349" y="6669092"/>
                </a:lnTo>
                <a:lnTo>
                  <a:pt x="936460" y="6715258"/>
                </a:lnTo>
                <a:lnTo>
                  <a:pt x="931161" y="6757179"/>
                </a:lnTo>
                <a:lnTo>
                  <a:pt x="928512" y="6792201"/>
                </a:lnTo>
                <a:lnTo>
                  <a:pt x="925862" y="6841020"/>
                </a:lnTo>
                <a:lnTo>
                  <a:pt x="92586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82530856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52919" y="1295400"/>
            <a:ext cx="4191000" cy="4381500"/>
          </a:xfrm>
          <a:custGeom>
            <a:avLst/>
            <a:gdLst>
              <a:gd name="connsiteX0" fmla="*/ 162485 w 4191000"/>
              <a:gd name="connsiteY0" fmla="*/ 0 h 4381500"/>
              <a:gd name="connsiteX1" fmla="*/ 4028515 w 4191000"/>
              <a:gd name="connsiteY1" fmla="*/ 0 h 4381500"/>
              <a:gd name="connsiteX2" fmla="*/ 4191000 w 4191000"/>
              <a:gd name="connsiteY2" fmla="*/ 162485 h 4381500"/>
              <a:gd name="connsiteX3" fmla="*/ 4191000 w 4191000"/>
              <a:gd name="connsiteY3" fmla="*/ 4219015 h 4381500"/>
              <a:gd name="connsiteX4" fmla="*/ 4028515 w 4191000"/>
              <a:gd name="connsiteY4" fmla="*/ 4381500 h 4381500"/>
              <a:gd name="connsiteX5" fmla="*/ 162485 w 4191000"/>
              <a:gd name="connsiteY5" fmla="*/ 4381500 h 4381500"/>
              <a:gd name="connsiteX6" fmla="*/ 0 w 4191000"/>
              <a:gd name="connsiteY6" fmla="*/ 4219015 h 4381500"/>
              <a:gd name="connsiteX7" fmla="*/ 0 w 4191000"/>
              <a:gd name="connsiteY7" fmla="*/ 162485 h 4381500"/>
              <a:gd name="connsiteX8" fmla="*/ 162485 w 4191000"/>
              <a:gd name="connsiteY8" fmla="*/ 0 h 438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91000" h="4381500">
                <a:moveTo>
                  <a:pt x="162485" y="0"/>
                </a:moveTo>
                <a:lnTo>
                  <a:pt x="4028515" y="0"/>
                </a:lnTo>
                <a:cubicBezTo>
                  <a:pt x="4118253" y="0"/>
                  <a:pt x="4191000" y="72747"/>
                  <a:pt x="4191000" y="162485"/>
                </a:cubicBezTo>
                <a:lnTo>
                  <a:pt x="4191000" y="4219015"/>
                </a:lnTo>
                <a:cubicBezTo>
                  <a:pt x="4191000" y="4308753"/>
                  <a:pt x="4118253" y="4381500"/>
                  <a:pt x="4028515" y="4381500"/>
                </a:cubicBezTo>
                <a:lnTo>
                  <a:pt x="162485" y="4381500"/>
                </a:lnTo>
                <a:cubicBezTo>
                  <a:pt x="72747" y="4381500"/>
                  <a:pt x="0" y="4308753"/>
                  <a:pt x="0" y="4219015"/>
                </a:cubicBezTo>
                <a:lnTo>
                  <a:pt x="0" y="162485"/>
                </a:lnTo>
                <a:cubicBezTo>
                  <a:pt x="0" y="72747"/>
                  <a:pt x="72747" y="0"/>
                  <a:pt x="162485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812800" dist="177800" dir="8100000" algn="tr" rotWithShape="0">
              <a:prstClr val="black">
                <a:alpha val="3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41651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A79B68D-4A15-44CD-92AD-C9BE8A84A0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3708" y="754742"/>
            <a:ext cx="5049638" cy="50511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BED3DDA0-5BC9-4C18-A01F-CAC510EF4EB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754743"/>
            <a:ext cx="2415539" cy="24162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EFF58B9F-A70D-492A-A706-C5168B313F4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44193" y="3389656"/>
            <a:ext cx="2415539" cy="24162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92128698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7195B3D-A997-4498-B864-805EE5048470}"/>
              </a:ext>
            </a:extLst>
          </p:cNvPr>
          <p:cNvSpPr/>
          <p:nvPr userDrawn="1"/>
        </p:nvSpPr>
        <p:spPr>
          <a:xfrm>
            <a:off x="11582400" y="1944914"/>
            <a:ext cx="609600" cy="31205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B86A48B-935F-4A02-B863-231967BA75C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52571" y="1"/>
            <a:ext cx="7039428" cy="3429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14993696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-1" y="1703614"/>
            <a:ext cx="10336193" cy="51543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509016" y="622300"/>
            <a:ext cx="5023336" cy="5154386"/>
          </a:xfrm>
          <a:custGeom>
            <a:avLst/>
            <a:gdLst>
              <a:gd name="connsiteX0" fmla="*/ 0 w 3904093"/>
              <a:gd name="connsiteY0" fmla="*/ 0 h 3294743"/>
              <a:gd name="connsiteX1" fmla="*/ 3904093 w 3904093"/>
              <a:gd name="connsiteY1" fmla="*/ 0 h 3294743"/>
              <a:gd name="connsiteX2" fmla="*/ 3904093 w 3904093"/>
              <a:gd name="connsiteY2" fmla="*/ 3294743 h 3294743"/>
              <a:gd name="connsiteX3" fmla="*/ 0 w 3904093"/>
              <a:gd name="connsiteY3" fmla="*/ 3294743 h 329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4093" h="3294743">
                <a:moveTo>
                  <a:pt x="0" y="0"/>
                </a:moveTo>
                <a:lnTo>
                  <a:pt x="3904093" y="0"/>
                </a:lnTo>
                <a:lnTo>
                  <a:pt x="3904093" y="3294743"/>
                </a:lnTo>
                <a:lnTo>
                  <a:pt x="0" y="3294743"/>
                </a:lnTo>
                <a:close/>
              </a:path>
            </a:pathLst>
          </a:custGeom>
          <a:effectLst>
            <a:outerShdw blurRad="1270000" dist="952500" dir="8100000" sx="95000" sy="95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4043273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56B67B6-CF12-421D-9656-9E810C9B1035}"/>
              </a:ext>
            </a:extLst>
          </p:cNvPr>
          <p:cNvSpPr/>
          <p:nvPr userDrawn="1"/>
        </p:nvSpPr>
        <p:spPr>
          <a:xfrm>
            <a:off x="-2" y="-2"/>
            <a:ext cx="12782551" cy="5176717"/>
          </a:xfrm>
          <a:custGeom>
            <a:avLst/>
            <a:gdLst>
              <a:gd name="connsiteX0" fmla="*/ 0 w 12620172"/>
              <a:gd name="connsiteY0" fmla="*/ 0 h 5110956"/>
              <a:gd name="connsiteX1" fmla="*/ 12620172 w 12620172"/>
              <a:gd name="connsiteY1" fmla="*/ 0 h 5110956"/>
              <a:gd name="connsiteX2" fmla="*/ 12574189 w 12620172"/>
              <a:gd name="connsiteY2" fmla="*/ 155228 h 5110956"/>
              <a:gd name="connsiteX3" fmla="*/ 12012306 w 12620172"/>
              <a:gd name="connsiteY3" fmla="*/ 1202096 h 5110956"/>
              <a:gd name="connsiteX4" fmla="*/ 10729106 w 12620172"/>
              <a:gd name="connsiteY4" fmla="*/ 2017920 h 5110956"/>
              <a:gd name="connsiteX5" fmla="*/ 9034399 w 12620172"/>
              <a:gd name="connsiteY5" fmla="*/ 1924810 h 5110956"/>
              <a:gd name="connsiteX6" fmla="*/ 6866234 w 12620172"/>
              <a:gd name="connsiteY6" fmla="*/ 2261780 h 5110956"/>
              <a:gd name="connsiteX7" fmla="*/ 5383917 w 12620172"/>
              <a:gd name="connsiteY7" fmla="*/ 3724942 h 5110956"/>
              <a:gd name="connsiteX8" fmla="*/ 2729021 w 12620172"/>
              <a:gd name="connsiteY8" fmla="*/ 5103862 h 5110956"/>
              <a:gd name="connsiteX9" fmla="*/ 622804 w 12620172"/>
              <a:gd name="connsiteY9" fmla="*/ 3818052 h 5110956"/>
              <a:gd name="connsiteX10" fmla="*/ 44119 w 12620172"/>
              <a:gd name="connsiteY10" fmla="*/ 2752480 h 5110956"/>
              <a:gd name="connsiteX11" fmla="*/ 0 w 12620172"/>
              <a:gd name="connsiteY11" fmla="*/ 2631161 h 5110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20172" h="5110956">
                <a:moveTo>
                  <a:pt x="0" y="0"/>
                </a:moveTo>
                <a:lnTo>
                  <a:pt x="12620172" y="0"/>
                </a:lnTo>
                <a:lnTo>
                  <a:pt x="12574189" y="155228"/>
                </a:lnTo>
                <a:cubicBezTo>
                  <a:pt x="12450364" y="535360"/>
                  <a:pt x="12261203" y="906137"/>
                  <a:pt x="12012306" y="1202096"/>
                </a:cubicBezTo>
                <a:cubicBezTo>
                  <a:pt x="11689294" y="1587839"/>
                  <a:pt x="11220262" y="1911507"/>
                  <a:pt x="10729106" y="2017920"/>
                </a:cubicBezTo>
                <a:cubicBezTo>
                  <a:pt x="10167154" y="2133199"/>
                  <a:pt x="9587502" y="2053390"/>
                  <a:pt x="9034399" y="1924810"/>
                </a:cubicBezTo>
                <a:cubicBezTo>
                  <a:pt x="8392798" y="1778493"/>
                  <a:pt x="7503408" y="1849435"/>
                  <a:pt x="6866234" y="2261780"/>
                </a:cubicBezTo>
                <a:cubicBezTo>
                  <a:pt x="6255608" y="2651956"/>
                  <a:pt x="5852949" y="3184015"/>
                  <a:pt x="5383917" y="3724942"/>
                </a:cubicBezTo>
                <a:cubicBezTo>
                  <a:pt x="4698070" y="4509730"/>
                  <a:pt x="3826378" y="5188104"/>
                  <a:pt x="2729021" y="5103862"/>
                </a:cubicBezTo>
                <a:cubicBezTo>
                  <a:pt x="1857330" y="5041789"/>
                  <a:pt x="1122810" y="4509730"/>
                  <a:pt x="622804" y="3818052"/>
                </a:cubicBezTo>
                <a:cubicBezTo>
                  <a:pt x="383862" y="3492167"/>
                  <a:pt x="194701" y="3128870"/>
                  <a:pt x="44119" y="2752480"/>
                </a:cubicBezTo>
                <a:lnTo>
                  <a:pt x="0" y="263116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4FEB48B5-7401-467D-B293-61B2138EA46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-1"/>
            <a:ext cx="12185343" cy="4934857"/>
          </a:xfrm>
          <a:custGeom>
            <a:avLst/>
            <a:gdLst>
              <a:gd name="connsiteX0" fmla="*/ 0 w 10656832"/>
              <a:gd name="connsiteY0" fmla="*/ 0 h 4315836"/>
              <a:gd name="connsiteX1" fmla="*/ 10656832 w 10656832"/>
              <a:gd name="connsiteY1" fmla="*/ 0 h 4315836"/>
              <a:gd name="connsiteX2" fmla="*/ 10618003 w 10656832"/>
              <a:gd name="connsiteY2" fmla="*/ 131079 h 4315836"/>
              <a:gd name="connsiteX3" fmla="*/ 10143533 w 10656832"/>
              <a:gd name="connsiteY3" fmla="*/ 1015084 h 4315836"/>
              <a:gd name="connsiteX4" fmla="*/ 9059962 w 10656832"/>
              <a:gd name="connsiteY4" fmla="*/ 1703989 h 4315836"/>
              <a:gd name="connsiteX5" fmla="*/ 7628903 w 10656832"/>
              <a:gd name="connsiteY5" fmla="*/ 1625364 h 4315836"/>
              <a:gd name="connsiteX6" fmla="*/ 5798043 w 10656832"/>
              <a:gd name="connsiteY6" fmla="*/ 1909911 h 4315836"/>
              <a:gd name="connsiteX7" fmla="*/ 4546332 w 10656832"/>
              <a:gd name="connsiteY7" fmla="*/ 3145447 h 4315836"/>
              <a:gd name="connsiteX8" fmla="*/ 2304463 w 10656832"/>
              <a:gd name="connsiteY8" fmla="*/ 4309846 h 4315836"/>
              <a:gd name="connsiteX9" fmla="*/ 525913 w 10656832"/>
              <a:gd name="connsiteY9" fmla="*/ 3224072 h 4315836"/>
              <a:gd name="connsiteX10" fmla="*/ 37255 w 10656832"/>
              <a:gd name="connsiteY10" fmla="*/ 2324272 h 4315836"/>
              <a:gd name="connsiteX11" fmla="*/ 0 w 10656832"/>
              <a:gd name="connsiteY11" fmla="*/ 2221827 h 4315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656832" h="4315836">
                <a:moveTo>
                  <a:pt x="0" y="0"/>
                </a:moveTo>
                <a:lnTo>
                  <a:pt x="10656832" y="0"/>
                </a:lnTo>
                <a:lnTo>
                  <a:pt x="10618003" y="131079"/>
                </a:lnTo>
                <a:cubicBezTo>
                  <a:pt x="10513441" y="452073"/>
                  <a:pt x="10353708" y="765168"/>
                  <a:pt x="10143533" y="1015084"/>
                </a:cubicBezTo>
                <a:cubicBezTo>
                  <a:pt x="9870772" y="1340816"/>
                  <a:pt x="9474708" y="1614131"/>
                  <a:pt x="9059962" y="1703989"/>
                </a:cubicBezTo>
                <a:cubicBezTo>
                  <a:pt x="8585434" y="1801334"/>
                  <a:pt x="8095959" y="1733941"/>
                  <a:pt x="7628903" y="1625364"/>
                </a:cubicBezTo>
                <a:cubicBezTo>
                  <a:pt x="7087117" y="1501810"/>
                  <a:pt x="6336091" y="1561715"/>
                  <a:pt x="5798043" y="1909911"/>
                </a:cubicBezTo>
                <a:cubicBezTo>
                  <a:pt x="5282413" y="2239387"/>
                  <a:pt x="4942396" y="2688673"/>
                  <a:pt x="4546332" y="3145447"/>
                </a:cubicBezTo>
                <a:cubicBezTo>
                  <a:pt x="3967183" y="3808144"/>
                  <a:pt x="3231102" y="4380983"/>
                  <a:pt x="2304463" y="4309846"/>
                </a:cubicBezTo>
                <a:cubicBezTo>
                  <a:pt x="1568382" y="4257430"/>
                  <a:pt x="948132" y="3808144"/>
                  <a:pt x="525913" y="3224072"/>
                </a:cubicBezTo>
                <a:cubicBezTo>
                  <a:pt x="324144" y="2948885"/>
                  <a:pt x="164411" y="2642107"/>
                  <a:pt x="37255" y="2324272"/>
                </a:cubicBezTo>
                <a:lnTo>
                  <a:pt x="0" y="222182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73074737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350484" y="1094367"/>
            <a:ext cx="54912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350317" y="3677233"/>
            <a:ext cx="54912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2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2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2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2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2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2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2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2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595943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6096000" y="2249300"/>
            <a:ext cx="5140400" cy="29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60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096057" y="5174100"/>
            <a:ext cx="5140400" cy="7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r">
              <a:spcBef>
                <a:spcPts val="2133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r">
              <a:spcBef>
                <a:spcPts val="2133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r">
              <a:spcBef>
                <a:spcPts val="2133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r">
              <a:spcBef>
                <a:spcPts val="2133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r">
              <a:spcBef>
                <a:spcPts val="2133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r">
              <a:spcBef>
                <a:spcPts val="2133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r">
              <a:spcBef>
                <a:spcPts val="2133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r">
              <a:spcBef>
                <a:spcPts val="2133"/>
              </a:spcBef>
              <a:spcAft>
                <a:spcPts val="2133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8772500" y="955900"/>
            <a:ext cx="2464000" cy="1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24350501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55433" y="718633"/>
            <a:ext cx="10281200" cy="6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55433" y="1595500"/>
            <a:ext cx="10281200" cy="45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600">
                <a:solidFill>
                  <a:srgbClr val="FFFFFF"/>
                </a:solidFill>
              </a:defRPr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600">
                <a:solidFill>
                  <a:srgbClr val="FFFFFF"/>
                </a:solidFill>
              </a:defRPr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600">
                <a:solidFill>
                  <a:srgbClr val="FFFFFF"/>
                </a:solidFill>
              </a:defRPr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600">
                <a:solidFill>
                  <a:srgbClr val="FFFFFF"/>
                </a:solidFill>
              </a:defRPr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600">
                <a:solidFill>
                  <a:srgbClr val="FFFFFF"/>
                </a:solidFill>
              </a:defRPr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600">
                <a:solidFill>
                  <a:srgbClr val="FFFFFF"/>
                </a:solidFill>
              </a:defRPr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600">
                <a:solidFill>
                  <a:srgbClr val="FFFFFF"/>
                </a:solidFill>
              </a:defRPr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600">
                <a:solidFill>
                  <a:srgbClr val="FFFFFF"/>
                </a:solidFill>
              </a:defRPr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Clr>
                <a:srgbClr val="FFFFFF"/>
              </a:buClr>
              <a:buSzPts val="1200"/>
              <a:buChar char="■"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7782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7F9972E-A5C0-4314-B9AB-55228C91754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7236823" cy="6858000"/>
          </a:xfrm>
          <a:custGeom>
            <a:avLst/>
            <a:gdLst>
              <a:gd name="connsiteX0" fmla="*/ 0 w 7236823"/>
              <a:gd name="connsiteY0" fmla="*/ 0 h 6858000"/>
              <a:gd name="connsiteX1" fmla="*/ 7236823 w 7236823"/>
              <a:gd name="connsiteY1" fmla="*/ 0 h 6858000"/>
              <a:gd name="connsiteX2" fmla="*/ 7236823 w 7236823"/>
              <a:gd name="connsiteY2" fmla="*/ 4594 h 6858000"/>
              <a:gd name="connsiteX3" fmla="*/ 7128384 w 7236823"/>
              <a:gd name="connsiteY3" fmla="*/ 13797 h 6858000"/>
              <a:gd name="connsiteX4" fmla="*/ 7006506 w 7236823"/>
              <a:gd name="connsiteY4" fmla="*/ 31308 h 6858000"/>
              <a:gd name="connsiteX5" fmla="*/ 6887808 w 7236823"/>
              <a:gd name="connsiteY5" fmla="*/ 55187 h 6858000"/>
              <a:gd name="connsiteX6" fmla="*/ 6773349 w 7236823"/>
              <a:gd name="connsiteY6" fmla="*/ 85964 h 6858000"/>
              <a:gd name="connsiteX7" fmla="*/ 6661539 w 7236823"/>
              <a:gd name="connsiteY7" fmla="*/ 122578 h 6858000"/>
              <a:gd name="connsiteX8" fmla="*/ 6552909 w 7236823"/>
              <a:gd name="connsiteY8" fmla="*/ 165029 h 6858000"/>
              <a:gd name="connsiteX9" fmla="*/ 6447988 w 7236823"/>
              <a:gd name="connsiteY9" fmla="*/ 213318 h 6858000"/>
              <a:gd name="connsiteX10" fmla="*/ 6346776 w 7236823"/>
              <a:gd name="connsiteY10" fmla="*/ 267443 h 6858000"/>
              <a:gd name="connsiteX11" fmla="*/ 6249274 w 7236823"/>
              <a:gd name="connsiteY11" fmla="*/ 326875 h 6858000"/>
              <a:gd name="connsiteX12" fmla="*/ 6155481 w 7236823"/>
              <a:gd name="connsiteY12" fmla="*/ 390552 h 6858000"/>
              <a:gd name="connsiteX13" fmla="*/ 6065397 w 7236823"/>
              <a:gd name="connsiteY13" fmla="*/ 460596 h 6858000"/>
              <a:gd name="connsiteX14" fmla="*/ 5979554 w 7236823"/>
              <a:gd name="connsiteY14" fmla="*/ 534886 h 6858000"/>
              <a:gd name="connsiteX15" fmla="*/ 5896358 w 7236823"/>
              <a:gd name="connsiteY15" fmla="*/ 613421 h 6858000"/>
              <a:gd name="connsiteX16" fmla="*/ 5817932 w 7236823"/>
              <a:gd name="connsiteY16" fmla="*/ 696201 h 6858000"/>
              <a:gd name="connsiteX17" fmla="*/ 5743216 w 7236823"/>
              <a:gd name="connsiteY17" fmla="*/ 783226 h 6858000"/>
              <a:gd name="connsiteX18" fmla="*/ 5673270 w 7236823"/>
              <a:gd name="connsiteY18" fmla="*/ 873965 h 6858000"/>
              <a:gd name="connsiteX19" fmla="*/ 5606501 w 7236823"/>
              <a:gd name="connsiteY19" fmla="*/ 968950 h 6858000"/>
              <a:gd name="connsiteX20" fmla="*/ 5544502 w 7236823"/>
              <a:gd name="connsiteY20" fmla="*/ 1067119 h 6858000"/>
              <a:gd name="connsiteX21" fmla="*/ 5486213 w 7236823"/>
              <a:gd name="connsiteY21" fmla="*/ 1168471 h 6858000"/>
              <a:gd name="connsiteX22" fmla="*/ 5432692 w 7236823"/>
              <a:gd name="connsiteY22" fmla="*/ 1273007 h 6858000"/>
              <a:gd name="connsiteX23" fmla="*/ 5382881 w 7236823"/>
              <a:gd name="connsiteY23" fmla="*/ 1380197 h 6858000"/>
              <a:gd name="connsiteX24" fmla="*/ 5337840 w 7236823"/>
              <a:gd name="connsiteY24" fmla="*/ 1490039 h 6858000"/>
              <a:gd name="connsiteX25" fmla="*/ 5297568 w 7236823"/>
              <a:gd name="connsiteY25" fmla="*/ 1602535 h 6858000"/>
              <a:gd name="connsiteX26" fmla="*/ 5261533 w 7236823"/>
              <a:gd name="connsiteY26" fmla="*/ 1717684 h 6858000"/>
              <a:gd name="connsiteX27" fmla="*/ 5230799 w 7236823"/>
              <a:gd name="connsiteY27" fmla="*/ 1834425 h 6858000"/>
              <a:gd name="connsiteX28" fmla="*/ 5203774 w 7236823"/>
              <a:gd name="connsiteY28" fmla="*/ 1952758 h 6858000"/>
              <a:gd name="connsiteX29" fmla="*/ 5181518 w 7236823"/>
              <a:gd name="connsiteY29" fmla="*/ 2072683 h 6858000"/>
              <a:gd name="connsiteX30" fmla="*/ 5164561 w 7236823"/>
              <a:gd name="connsiteY30" fmla="*/ 2194730 h 6858000"/>
              <a:gd name="connsiteX31" fmla="*/ 5152373 w 7236823"/>
              <a:gd name="connsiteY31" fmla="*/ 2317308 h 6858000"/>
              <a:gd name="connsiteX32" fmla="*/ 5144426 w 7236823"/>
              <a:gd name="connsiteY32" fmla="*/ 2440947 h 6858000"/>
              <a:gd name="connsiteX33" fmla="*/ 5142305 w 7236823"/>
              <a:gd name="connsiteY33" fmla="*/ 2565648 h 6858000"/>
              <a:gd name="connsiteX34" fmla="*/ 5140715 w 7236823"/>
              <a:gd name="connsiteY34" fmla="*/ 2690349 h 6858000"/>
              <a:gd name="connsiteX35" fmla="*/ 5135946 w 7236823"/>
              <a:gd name="connsiteY35" fmla="*/ 2815580 h 6858000"/>
              <a:gd name="connsiteX36" fmla="*/ 5128528 w 7236823"/>
              <a:gd name="connsiteY36" fmla="*/ 2940811 h 6858000"/>
              <a:gd name="connsiteX37" fmla="*/ 5117930 w 7236823"/>
              <a:gd name="connsiteY37" fmla="*/ 3065511 h 6858000"/>
              <a:gd name="connsiteX38" fmla="*/ 5102562 w 7236823"/>
              <a:gd name="connsiteY38" fmla="*/ 3190212 h 6858000"/>
              <a:gd name="connsiteX39" fmla="*/ 5084546 w 7236823"/>
              <a:gd name="connsiteY39" fmla="*/ 3313320 h 6858000"/>
              <a:gd name="connsiteX40" fmla="*/ 5062290 w 7236823"/>
              <a:gd name="connsiteY40" fmla="*/ 3435898 h 6858000"/>
              <a:gd name="connsiteX41" fmla="*/ 5036324 w 7236823"/>
              <a:gd name="connsiteY41" fmla="*/ 3556354 h 6858000"/>
              <a:gd name="connsiteX42" fmla="*/ 5006120 w 7236823"/>
              <a:gd name="connsiteY42" fmla="*/ 3675217 h 6858000"/>
              <a:gd name="connsiteX43" fmla="*/ 4971676 w 7236823"/>
              <a:gd name="connsiteY43" fmla="*/ 3793020 h 6858000"/>
              <a:gd name="connsiteX44" fmla="*/ 4932463 w 7236823"/>
              <a:gd name="connsiteY44" fmla="*/ 3908169 h 6858000"/>
              <a:gd name="connsiteX45" fmla="*/ 4888481 w 7236823"/>
              <a:gd name="connsiteY45" fmla="*/ 4019603 h 6858000"/>
              <a:gd name="connsiteX46" fmla="*/ 4839730 w 7236823"/>
              <a:gd name="connsiteY46" fmla="*/ 4129976 h 6858000"/>
              <a:gd name="connsiteX47" fmla="*/ 4786210 w 7236823"/>
              <a:gd name="connsiteY47" fmla="*/ 4236105 h 6858000"/>
              <a:gd name="connsiteX48" fmla="*/ 4727391 w 7236823"/>
              <a:gd name="connsiteY48" fmla="*/ 4339049 h 6858000"/>
              <a:gd name="connsiteX49" fmla="*/ 4663272 w 7236823"/>
              <a:gd name="connsiteY49" fmla="*/ 4438809 h 6858000"/>
              <a:gd name="connsiteX50" fmla="*/ 4593855 w 7236823"/>
              <a:gd name="connsiteY50" fmla="*/ 4534325 h 6858000"/>
              <a:gd name="connsiteX51" fmla="*/ 4518609 w 7236823"/>
              <a:gd name="connsiteY51" fmla="*/ 4625595 h 6858000"/>
              <a:gd name="connsiteX52" fmla="*/ 4437533 w 7236823"/>
              <a:gd name="connsiteY52" fmla="*/ 4712620 h 6858000"/>
              <a:gd name="connsiteX53" fmla="*/ 4350099 w 7236823"/>
              <a:gd name="connsiteY53" fmla="*/ 4794869 h 6858000"/>
              <a:gd name="connsiteX54" fmla="*/ 4257366 w 7236823"/>
              <a:gd name="connsiteY54" fmla="*/ 4871812 h 6858000"/>
              <a:gd name="connsiteX55" fmla="*/ 4157745 w 7236823"/>
              <a:gd name="connsiteY55" fmla="*/ 4944510 h 6858000"/>
              <a:gd name="connsiteX56" fmla="*/ 4051764 w 7236823"/>
              <a:gd name="connsiteY56" fmla="*/ 5010309 h 6858000"/>
              <a:gd name="connsiteX57" fmla="*/ 3939424 w 7236823"/>
              <a:gd name="connsiteY57" fmla="*/ 5071333 h 6858000"/>
              <a:gd name="connsiteX58" fmla="*/ 3820196 w 7236823"/>
              <a:gd name="connsiteY58" fmla="*/ 5125989 h 6858000"/>
              <a:gd name="connsiteX59" fmla="*/ 3693019 w 7236823"/>
              <a:gd name="connsiteY59" fmla="*/ 5173747 h 6858000"/>
              <a:gd name="connsiteX60" fmla="*/ 3560013 w 7236823"/>
              <a:gd name="connsiteY60" fmla="*/ 5215137 h 6858000"/>
              <a:gd name="connsiteX61" fmla="*/ 3419059 w 7236823"/>
              <a:gd name="connsiteY61" fmla="*/ 5249628 h 6858000"/>
              <a:gd name="connsiteX62" fmla="*/ 3270686 w 7236823"/>
              <a:gd name="connsiteY62" fmla="*/ 5277222 h 6858000"/>
              <a:gd name="connsiteX63" fmla="*/ 3115424 w 7236823"/>
              <a:gd name="connsiteY63" fmla="*/ 5296855 h 6858000"/>
              <a:gd name="connsiteX64" fmla="*/ 2951683 w 7236823"/>
              <a:gd name="connsiteY64" fmla="*/ 5309591 h 6858000"/>
              <a:gd name="connsiteX65" fmla="*/ 2779995 w 7236823"/>
              <a:gd name="connsiteY65" fmla="*/ 5313305 h 6858000"/>
              <a:gd name="connsiteX66" fmla="*/ 2609896 w 7236823"/>
              <a:gd name="connsiteY66" fmla="*/ 5317550 h 6858000"/>
              <a:gd name="connsiteX67" fmla="*/ 2450395 w 7236823"/>
              <a:gd name="connsiteY67" fmla="*/ 5330816 h 6858000"/>
              <a:gd name="connsiteX68" fmla="*/ 2302022 w 7236823"/>
              <a:gd name="connsiteY68" fmla="*/ 5351511 h 6858000"/>
              <a:gd name="connsiteX69" fmla="*/ 2162657 w 7236823"/>
              <a:gd name="connsiteY69" fmla="*/ 5379635 h 6858000"/>
              <a:gd name="connsiteX70" fmla="*/ 2033361 w 7236823"/>
              <a:gd name="connsiteY70" fmla="*/ 5414658 h 6858000"/>
              <a:gd name="connsiteX71" fmla="*/ 1913602 w 7236823"/>
              <a:gd name="connsiteY71" fmla="*/ 5456048 h 6858000"/>
              <a:gd name="connsiteX72" fmla="*/ 1802853 w 7236823"/>
              <a:gd name="connsiteY72" fmla="*/ 5502213 h 6858000"/>
              <a:gd name="connsiteX73" fmla="*/ 1700581 w 7236823"/>
              <a:gd name="connsiteY73" fmla="*/ 5554747 h 6858000"/>
              <a:gd name="connsiteX74" fmla="*/ 1606788 w 7236823"/>
              <a:gd name="connsiteY74" fmla="*/ 5610995 h 6858000"/>
              <a:gd name="connsiteX75" fmla="*/ 1519884 w 7236823"/>
              <a:gd name="connsiteY75" fmla="*/ 5671488 h 6858000"/>
              <a:gd name="connsiteX76" fmla="*/ 1441458 w 7236823"/>
              <a:gd name="connsiteY76" fmla="*/ 5735695 h 6858000"/>
              <a:gd name="connsiteX77" fmla="*/ 1370451 w 7236823"/>
              <a:gd name="connsiteY77" fmla="*/ 5802025 h 6858000"/>
              <a:gd name="connsiteX78" fmla="*/ 1305803 w 7236823"/>
              <a:gd name="connsiteY78" fmla="*/ 5871539 h 6858000"/>
              <a:gd name="connsiteX79" fmla="*/ 1248043 w 7236823"/>
              <a:gd name="connsiteY79" fmla="*/ 5941584 h 6858000"/>
              <a:gd name="connsiteX80" fmla="*/ 1196643 w 7236823"/>
              <a:gd name="connsiteY80" fmla="*/ 6013220 h 6858000"/>
              <a:gd name="connsiteX81" fmla="*/ 1151071 w 7236823"/>
              <a:gd name="connsiteY81" fmla="*/ 6085918 h 6858000"/>
              <a:gd name="connsiteX82" fmla="*/ 1110268 w 7236823"/>
              <a:gd name="connsiteY82" fmla="*/ 6158085 h 6858000"/>
              <a:gd name="connsiteX83" fmla="*/ 1075295 w 7236823"/>
              <a:gd name="connsiteY83" fmla="*/ 6229722 h 6858000"/>
              <a:gd name="connsiteX84" fmla="*/ 1045090 w 7236823"/>
              <a:gd name="connsiteY84" fmla="*/ 6300828 h 6858000"/>
              <a:gd name="connsiteX85" fmla="*/ 1018595 w 7236823"/>
              <a:gd name="connsiteY85" fmla="*/ 6369280 h 6858000"/>
              <a:gd name="connsiteX86" fmla="*/ 996869 w 7236823"/>
              <a:gd name="connsiteY86" fmla="*/ 6436141 h 6858000"/>
              <a:gd name="connsiteX87" fmla="*/ 978322 w 7236823"/>
              <a:gd name="connsiteY87" fmla="*/ 6499818 h 6858000"/>
              <a:gd name="connsiteX88" fmla="*/ 964015 w 7236823"/>
              <a:gd name="connsiteY88" fmla="*/ 6560311 h 6858000"/>
              <a:gd name="connsiteX89" fmla="*/ 952357 w 7236823"/>
              <a:gd name="connsiteY89" fmla="*/ 6616559 h 6858000"/>
              <a:gd name="connsiteX90" fmla="*/ 943349 w 7236823"/>
              <a:gd name="connsiteY90" fmla="*/ 6669092 h 6858000"/>
              <a:gd name="connsiteX91" fmla="*/ 936460 w 7236823"/>
              <a:gd name="connsiteY91" fmla="*/ 6715258 h 6858000"/>
              <a:gd name="connsiteX92" fmla="*/ 931161 w 7236823"/>
              <a:gd name="connsiteY92" fmla="*/ 6757179 h 6858000"/>
              <a:gd name="connsiteX93" fmla="*/ 928512 w 7236823"/>
              <a:gd name="connsiteY93" fmla="*/ 6792201 h 6858000"/>
              <a:gd name="connsiteX94" fmla="*/ 925862 w 7236823"/>
              <a:gd name="connsiteY94" fmla="*/ 6841020 h 6858000"/>
              <a:gd name="connsiteX95" fmla="*/ 925862 w 7236823"/>
              <a:gd name="connsiteY95" fmla="*/ 6858000 h 6858000"/>
              <a:gd name="connsiteX96" fmla="*/ 0 w 7236823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7236823" h="6858000">
                <a:moveTo>
                  <a:pt x="0" y="0"/>
                </a:moveTo>
                <a:lnTo>
                  <a:pt x="7236823" y="0"/>
                </a:lnTo>
                <a:lnTo>
                  <a:pt x="7236823" y="4594"/>
                </a:lnTo>
                <a:lnTo>
                  <a:pt x="7128384" y="13797"/>
                </a:lnTo>
                <a:lnTo>
                  <a:pt x="7006506" y="31308"/>
                </a:lnTo>
                <a:lnTo>
                  <a:pt x="6887808" y="55187"/>
                </a:lnTo>
                <a:lnTo>
                  <a:pt x="6773349" y="85964"/>
                </a:lnTo>
                <a:lnTo>
                  <a:pt x="6661539" y="122578"/>
                </a:lnTo>
                <a:lnTo>
                  <a:pt x="6552909" y="165029"/>
                </a:lnTo>
                <a:lnTo>
                  <a:pt x="6447988" y="213318"/>
                </a:lnTo>
                <a:lnTo>
                  <a:pt x="6346776" y="267443"/>
                </a:lnTo>
                <a:lnTo>
                  <a:pt x="6249274" y="326875"/>
                </a:lnTo>
                <a:lnTo>
                  <a:pt x="6155481" y="390552"/>
                </a:lnTo>
                <a:lnTo>
                  <a:pt x="6065397" y="460596"/>
                </a:lnTo>
                <a:lnTo>
                  <a:pt x="5979554" y="534886"/>
                </a:lnTo>
                <a:lnTo>
                  <a:pt x="5896358" y="613421"/>
                </a:lnTo>
                <a:lnTo>
                  <a:pt x="5817932" y="696201"/>
                </a:lnTo>
                <a:lnTo>
                  <a:pt x="5743216" y="783226"/>
                </a:lnTo>
                <a:lnTo>
                  <a:pt x="5673270" y="873965"/>
                </a:lnTo>
                <a:lnTo>
                  <a:pt x="5606501" y="968950"/>
                </a:lnTo>
                <a:lnTo>
                  <a:pt x="5544502" y="1067119"/>
                </a:lnTo>
                <a:lnTo>
                  <a:pt x="5486213" y="1168471"/>
                </a:lnTo>
                <a:lnTo>
                  <a:pt x="5432692" y="1273007"/>
                </a:lnTo>
                <a:lnTo>
                  <a:pt x="5382881" y="1380197"/>
                </a:lnTo>
                <a:lnTo>
                  <a:pt x="5337840" y="1490039"/>
                </a:lnTo>
                <a:lnTo>
                  <a:pt x="5297568" y="1602535"/>
                </a:lnTo>
                <a:lnTo>
                  <a:pt x="5261533" y="1717684"/>
                </a:lnTo>
                <a:lnTo>
                  <a:pt x="5230799" y="1834425"/>
                </a:lnTo>
                <a:lnTo>
                  <a:pt x="5203774" y="1952758"/>
                </a:lnTo>
                <a:lnTo>
                  <a:pt x="5181518" y="2072683"/>
                </a:lnTo>
                <a:lnTo>
                  <a:pt x="5164561" y="2194730"/>
                </a:lnTo>
                <a:lnTo>
                  <a:pt x="5152373" y="2317308"/>
                </a:lnTo>
                <a:lnTo>
                  <a:pt x="5144426" y="2440947"/>
                </a:lnTo>
                <a:lnTo>
                  <a:pt x="5142305" y="2565648"/>
                </a:lnTo>
                <a:lnTo>
                  <a:pt x="5140715" y="2690349"/>
                </a:lnTo>
                <a:lnTo>
                  <a:pt x="5135946" y="2815580"/>
                </a:lnTo>
                <a:lnTo>
                  <a:pt x="5128528" y="2940811"/>
                </a:lnTo>
                <a:lnTo>
                  <a:pt x="5117930" y="3065511"/>
                </a:lnTo>
                <a:lnTo>
                  <a:pt x="5102562" y="3190212"/>
                </a:lnTo>
                <a:lnTo>
                  <a:pt x="5084546" y="3313320"/>
                </a:lnTo>
                <a:lnTo>
                  <a:pt x="5062290" y="3435898"/>
                </a:lnTo>
                <a:lnTo>
                  <a:pt x="5036324" y="3556354"/>
                </a:lnTo>
                <a:lnTo>
                  <a:pt x="5006120" y="3675217"/>
                </a:lnTo>
                <a:lnTo>
                  <a:pt x="4971676" y="3793020"/>
                </a:lnTo>
                <a:lnTo>
                  <a:pt x="4932463" y="3908169"/>
                </a:lnTo>
                <a:lnTo>
                  <a:pt x="4888481" y="4019603"/>
                </a:lnTo>
                <a:lnTo>
                  <a:pt x="4839730" y="4129976"/>
                </a:lnTo>
                <a:lnTo>
                  <a:pt x="4786210" y="4236105"/>
                </a:lnTo>
                <a:lnTo>
                  <a:pt x="4727391" y="4339049"/>
                </a:lnTo>
                <a:lnTo>
                  <a:pt x="4663272" y="4438809"/>
                </a:lnTo>
                <a:lnTo>
                  <a:pt x="4593855" y="4534325"/>
                </a:lnTo>
                <a:lnTo>
                  <a:pt x="4518609" y="4625595"/>
                </a:lnTo>
                <a:lnTo>
                  <a:pt x="4437533" y="4712620"/>
                </a:lnTo>
                <a:lnTo>
                  <a:pt x="4350099" y="4794869"/>
                </a:lnTo>
                <a:lnTo>
                  <a:pt x="4257366" y="4871812"/>
                </a:lnTo>
                <a:lnTo>
                  <a:pt x="4157745" y="4944510"/>
                </a:lnTo>
                <a:lnTo>
                  <a:pt x="4051764" y="5010309"/>
                </a:lnTo>
                <a:lnTo>
                  <a:pt x="3939424" y="5071333"/>
                </a:lnTo>
                <a:lnTo>
                  <a:pt x="3820196" y="5125989"/>
                </a:lnTo>
                <a:lnTo>
                  <a:pt x="3693019" y="5173747"/>
                </a:lnTo>
                <a:lnTo>
                  <a:pt x="3560013" y="5215137"/>
                </a:lnTo>
                <a:lnTo>
                  <a:pt x="3419059" y="5249628"/>
                </a:lnTo>
                <a:lnTo>
                  <a:pt x="3270686" y="5277222"/>
                </a:lnTo>
                <a:lnTo>
                  <a:pt x="3115424" y="5296855"/>
                </a:lnTo>
                <a:lnTo>
                  <a:pt x="2951683" y="5309591"/>
                </a:lnTo>
                <a:lnTo>
                  <a:pt x="2779995" y="5313305"/>
                </a:lnTo>
                <a:lnTo>
                  <a:pt x="2609896" y="5317550"/>
                </a:lnTo>
                <a:lnTo>
                  <a:pt x="2450395" y="5330816"/>
                </a:lnTo>
                <a:lnTo>
                  <a:pt x="2302022" y="5351511"/>
                </a:lnTo>
                <a:lnTo>
                  <a:pt x="2162657" y="5379635"/>
                </a:lnTo>
                <a:lnTo>
                  <a:pt x="2033361" y="5414658"/>
                </a:lnTo>
                <a:lnTo>
                  <a:pt x="1913602" y="5456048"/>
                </a:lnTo>
                <a:lnTo>
                  <a:pt x="1802853" y="5502213"/>
                </a:lnTo>
                <a:lnTo>
                  <a:pt x="1700581" y="5554747"/>
                </a:lnTo>
                <a:lnTo>
                  <a:pt x="1606788" y="5610995"/>
                </a:lnTo>
                <a:lnTo>
                  <a:pt x="1519884" y="5671488"/>
                </a:lnTo>
                <a:lnTo>
                  <a:pt x="1441458" y="5735695"/>
                </a:lnTo>
                <a:lnTo>
                  <a:pt x="1370451" y="5802025"/>
                </a:lnTo>
                <a:lnTo>
                  <a:pt x="1305803" y="5871539"/>
                </a:lnTo>
                <a:lnTo>
                  <a:pt x="1248043" y="5941584"/>
                </a:lnTo>
                <a:lnTo>
                  <a:pt x="1196643" y="6013220"/>
                </a:lnTo>
                <a:lnTo>
                  <a:pt x="1151071" y="6085918"/>
                </a:lnTo>
                <a:lnTo>
                  <a:pt x="1110268" y="6158085"/>
                </a:lnTo>
                <a:lnTo>
                  <a:pt x="1075295" y="6229722"/>
                </a:lnTo>
                <a:lnTo>
                  <a:pt x="1045090" y="6300828"/>
                </a:lnTo>
                <a:lnTo>
                  <a:pt x="1018595" y="6369280"/>
                </a:lnTo>
                <a:lnTo>
                  <a:pt x="996869" y="6436141"/>
                </a:lnTo>
                <a:lnTo>
                  <a:pt x="978322" y="6499818"/>
                </a:lnTo>
                <a:lnTo>
                  <a:pt x="964015" y="6560311"/>
                </a:lnTo>
                <a:lnTo>
                  <a:pt x="952357" y="6616559"/>
                </a:lnTo>
                <a:lnTo>
                  <a:pt x="943349" y="6669092"/>
                </a:lnTo>
                <a:lnTo>
                  <a:pt x="936460" y="6715258"/>
                </a:lnTo>
                <a:lnTo>
                  <a:pt x="931161" y="6757179"/>
                </a:lnTo>
                <a:lnTo>
                  <a:pt x="928512" y="6792201"/>
                </a:lnTo>
                <a:lnTo>
                  <a:pt x="925862" y="6841020"/>
                </a:lnTo>
                <a:lnTo>
                  <a:pt x="92586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0903843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1617100" y="4152567"/>
            <a:ext cx="3857200" cy="19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867">
                <a:solidFill>
                  <a:srgbClr val="FFFFFF"/>
                </a:solidFill>
              </a:defRPr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2"/>
          </p:nvPr>
        </p:nvSpPr>
        <p:spPr>
          <a:xfrm>
            <a:off x="6717769" y="4152567"/>
            <a:ext cx="3857200" cy="19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867">
                <a:solidFill>
                  <a:srgbClr val="FFFFFF"/>
                </a:solidFill>
              </a:defRPr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955433" y="718633"/>
            <a:ext cx="10281200" cy="6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 idx="3"/>
          </p:nvPr>
        </p:nvSpPr>
        <p:spPr>
          <a:xfrm>
            <a:off x="1284100" y="3574767"/>
            <a:ext cx="4523200" cy="6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267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 idx="4"/>
          </p:nvPr>
        </p:nvSpPr>
        <p:spPr>
          <a:xfrm>
            <a:off x="6384771" y="3574767"/>
            <a:ext cx="4523200" cy="6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67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19416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955433" y="718633"/>
            <a:ext cx="10281200" cy="6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336110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1540984" y="2123400"/>
            <a:ext cx="39692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1541084" y="3032200"/>
            <a:ext cx="3969200" cy="17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867">
                <a:solidFill>
                  <a:srgbClr val="FFFFFF"/>
                </a:solidFill>
              </a:defRPr>
            </a:lvl1pPr>
            <a:lvl2pPr marL="1219170" lvl="1" indent="-423323" algn="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828754" lvl="2" indent="-423323" algn="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2438339" lvl="3" indent="-423323" algn="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3047924" lvl="4" indent="-423323" algn="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3657509" lvl="5" indent="-423323" algn="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4267093" lvl="6" indent="-423323" algn="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4876678" lvl="7" indent="-423323" algn="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5486263" lvl="8" indent="-423323" algn="r">
              <a:spcBef>
                <a:spcPts val="2133"/>
              </a:spcBef>
              <a:spcAft>
                <a:spcPts val="2133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90982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3374800" y="718633"/>
            <a:ext cx="5442400" cy="324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ubTitle" idx="1"/>
          </p:nvPr>
        </p:nvSpPr>
        <p:spPr>
          <a:xfrm>
            <a:off x="3175600" y="3756967"/>
            <a:ext cx="5840800" cy="5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93227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955433" y="1644233"/>
            <a:ext cx="51404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955433" y="3737433"/>
            <a:ext cx="51404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6320967" y="965433"/>
            <a:ext cx="46504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05820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body" idx="1"/>
          </p:nvPr>
        </p:nvSpPr>
        <p:spPr>
          <a:xfrm>
            <a:off x="955433" y="5640767"/>
            <a:ext cx="745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035998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955433" y="1896167"/>
            <a:ext cx="10280800" cy="22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9333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9333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9333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9333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9333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9333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9333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9333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9333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2294800" y="3826533"/>
            <a:ext cx="7602400" cy="4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867">
                <a:solidFill>
                  <a:srgbClr val="FFFFFF"/>
                </a:solidFill>
              </a:defRPr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426004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306559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One column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title"/>
          </p:nvPr>
        </p:nvSpPr>
        <p:spPr>
          <a:xfrm>
            <a:off x="6760800" y="2123400"/>
            <a:ext cx="38108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body" idx="1"/>
          </p:nvPr>
        </p:nvSpPr>
        <p:spPr>
          <a:xfrm>
            <a:off x="6760800" y="3032200"/>
            <a:ext cx="3810800" cy="17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867">
                <a:solidFill>
                  <a:srgbClr val="FFFFFF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730044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>
            <a:spLocks noGrp="1"/>
          </p:cNvSpPr>
          <p:nvPr>
            <p:ph type="title"/>
          </p:nvPr>
        </p:nvSpPr>
        <p:spPr>
          <a:xfrm>
            <a:off x="955433" y="3422117"/>
            <a:ext cx="5902800" cy="10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1"/>
          </p:nvPr>
        </p:nvSpPr>
        <p:spPr>
          <a:xfrm>
            <a:off x="955433" y="2407884"/>
            <a:ext cx="5902800" cy="12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6860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52919" y="1295400"/>
            <a:ext cx="4191000" cy="4381500"/>
          </a:xfrm>
          <a:custGeom>
            <a:avLst/>
            <a:gdLst>
              <a:gd name="connsiteX0" fmla="*/ 162485 w 4191000"/>
              <a:gd name="connsiteY0" fmla="*/ 0 h 4381500"/>
              <a:gd name="connsiteX1" fmla="*/ 4028515 w 4191000"/>
              <a:gd name="connsiteY1" fmla="*/ 0 h 4381500"/>
              <a:gd name="connsiteX2" fmla="*/ 4191000 w 4191000"/>
              <a:gd name="connsiteY2" fmla="*/ 162485 h 4381500"/>
              <a:gd name="connsiteX3" fmla="*/ 4191000 w 4191000"/>
              <a:gd name="connsiteY3" fmla="*/ 4219015 h 4381500"/>
              <a:gd name="connsiteX4" fmla="*/ 4028515 w 4191000"/>
              <a:gd name="connsiteY4" fmla="*/ 4381500 h 4381500"/>
              <a:gd name="connsiteX5" fmla="*/ 162485 w 4191000"/>
              <a:gd name="connsiteY5" fmla="*/ 4381500 h 4381500"/>
              <a:gd name="connsiteX6" fmla="*/ 0 w 4191000"/>
              <a:gd name="connsiteY6" fmla="*/ 4219015 h 4381500"/>
              <a:gd name="connsiteX7" fmla="*/ 0 w 4191000"/>
              <a:gd name="connsiteY7" fmla="*/ 162485 h 4381500"/>
              <a:gd name="connsiteX8" fmla="*/ 162485 w 4191000"/>
              <a:gd name="connsiteY8" fmla="*/ 0 h 438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91000" h="4381500">
                <a:moveTo>
                  <a:pt x="162485" y="0"/>
                </a:moveTo>
                <a:lnTo>
                  <a:pt x="4028515" y="0"/>
                </a:lnTo>
                <a:cubicBezTo>
                  <a:pt x="4118253" y="0"/>
                  <a:pt x="4191000" y="72747"/>
                  <a:pt x="4191000" y="162485"/>
                </a:cubicBezTo>
                <a:lnTo>
                  <a:pt x="4191000" y="4219015"/>
                </a:lnTo>
                <a:cubicBezTo>
                  <a:pt x="4191000" y="4308753"/>
                  <a:pt x="4118253" y="4381500"/>
                  <a:pt x="4028515" y="4381500"/>
                </a:cubicBezTo>
                <a:lnTo>
                  <a:pt x="162485" y="4381500"/>
                </a:lnTo>
                <a:cubicBezTo>
                  <a:pt x="72747" y="4381500"/>
                  <a:pt x="0" y="4308753"/>
                  <a:pt x="0" y="4219015"/>
                </a:cubicBezTo>
                <a:lnTo>
                  <a:pt x="0" y="162485"/>
                </a:lnTo>
                <a:cubicBezTo>
                  <a:pt x="0" y="72747"/>
                  <a:pt x="72747" y="0"/>
                  <a:pt x="162485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812800" dist="177800" dir="8100000" algn="tr" rotWithShape="0">
              <a:prstClr val="black">
                <a:alpha val="3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9237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title" hasCustomPrompt="1"/>
          </p:nvPr>
        </p:nvSpPr>
        <p:spPr>
          <a:xfrm>
            <a:off x="955433" y="718633"/>
            <a:ext cx="2464000" cy="1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5"/>
          <p:cNvSpPr txBox="1">
            <a:spLocks noGrp="1"/>
          </p:cNvSpPr>
          <p:nvPr>
            <p:ph type="title" idx="2"/>
          </p:nvPr>
        </p:nvSpPr>
        <p:spPr>
          <a:xfrm>
            <a:off x="955433" y="1729467"/>
            <a:ext cx="24640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subTitle" idx="1"/>
          </p:nvPr>
        </p:nvSpPr>
        <p:spPr>
          <a:xfrm>
            <a:off x="955433" y="2277433"/>
            <a:ext cx="2464000" cy="1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ctr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ctr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ctr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ctr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ctr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ctr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ctr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ctr">
              <a:spcBef>
                <a:spcPts val="2133"/>
              </a:spcBef>
              <a:spcAft>
                <a:spcPts val="2133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title" idx="3" hasCustomPrompt="1"/>
          </p:nvPr>
        </p:nvSpPr>
        <p:spPr>
          <a:xfrm>
            <a:off x="8772567" y="718633"/>
            <a:ext cx="2464000" cy="1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5"/>
          <p:cNvSpPr txBox="1">
            <a:spLocks noGrp="1"/>
          </p:cNvSpPr>
          <p:nvPr>
            <p:ph type="title" idx="4"/>
          </p:nvPr>
        </p:nvSpPr>
        <p:spPr>
          <a:xfrm>
            <a:off x="8772567" y="1729467"/>
            <a:ext cx="24640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5"/>
          </p:nvPr>
        </p:nvSpPr>
        <p:spPr>
          <a:xfrm>
            <a:off x="8772567" y="2277433"/>
            <a:ext cx="2464000" cy="1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title" idx="6" hasCustomPrompt="1"/>
          </p:nvPr>
        </p:nvSpPr>
        <p:spPr>
          <a:xfrm>
            <a:off x="3561144" y="718633"/>
            <a:ext cx="2464000" cy="1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5"/>
          <p:cNvSpPr txBox="1">
            <a:spLocks noGrp="1"/>
          </p:cNvSpPr>
          <p:nvPr>
            <p:ph type="title" idx="7"/>
          </p:nvPr>
        </p:nvSpPr>
        <p:spPr>
          <a:xfrm>
            <a:off x="3561133" y="1729467"/>
            <a:ext cx="24640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8"/>
          </p:nvPr>
        </p:nvSpPr>
        <p:spPr>
          <a:xfrm>
            <a:off x="3561133" y="2277433"/>
            <a:ext cx="2464000" cy="1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title" idx="9" hasCustomPrompt="1"/>
          </p:nvPr>
        </p:nvSpPr>
        <p:spPr>
          <a:xfrm>
            <a:off x="6166856" y="718633"/>
            <a:ext cx="2464000" cy="1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 idx="13"/>
          </p:nvPr>
        </p:nvSpPr>
        <p:spPr>
          <a:xfrm>
            <a:off x="6166867" y="1729467"/>
            <a:ext cx="24640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ubTitle" idx="14"/>
          </p:nvPr>
        </p:nvSpPr>
        <p:spPr>
          <a:xfrm>
            <a:off x="6166867" y="2277433"/>
            <a:ext cx="2464000" cy="1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39430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955433" y="718633"/>
            <a:ext cx="10281200" cy="6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title" idx="2"/>
          </p:nvPr>
        </p:nvSpPr>
        <p:spPr>
          <a:xfrm>
            <a:off x="955433" y="3574767"/>
            <a:ext cx="3048000" cy="6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67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ubTitle" idx="1"/>
          </p:nvPr>
        </p:nvSpPr>
        <p:spPr>
          <a:xfrm>
            <a:off x="955433" y="4152567"/>
            <a:ext cx="3048000" cy="19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1pPr>
            <a:lvl2pPr lvl="1" algn="ctr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2pPr>
            <a:lvl3pPr lvl="2" algn="ctr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3pPr>
            <a:lvl4pPr lvl="3" algn="ctr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4pPr>
            <a:lvl5pPr lvl="4" algn="ctr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5pPr>
            <a:lvl6pPr lvl="5" algn="ctr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6pPr>
            <a:lvl7pPr lvl="6" algn="ctr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7pPr>
            <a:lvl8pPr lvl="7" algn="ctr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8pPr>
            <a:lvl9pPr lvl="8" algn="ctr"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3"/>
          </p:nvPr>
        </p:nvSpPr>
        <p:spPr>
          <a:xfrm>
            <a:off x="8188567" y="3574767"/>
            <a:ext cx="3048000" cy="6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67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ubTitle" idx="4"/>
          </p:nvPr>
        </p:nvSpPr>
        <p:spPr>
          <a:xfrm>
            <a:off x="8188567" y="4152567"/>
            <a:ext cx="3048000" cy="19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5"/>
          </p:nvPr>
        </p:nvSpPr>
        <p:spPr>
          <a:xfrm>
            <a:off x="4572000" y="3574767"/>
            <a:ext cx="3048000" cy="6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67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6"/>
          </p:nvPr>
        </p:nvSpPr>
        <p:spPr>
          <a:xfrm>
            <a:off x="4572000" y="4152567"/>
            <a:ext cx="3048000" cy="19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497088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955433" y="718633"/>
            <a:ext cx="10281200" cy="6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title" idx="2"/>
          </p:nvPr>
        </p:nvSpPr>
        <p:spPr>
          <a:xfrm>
            <a:off x="1114133" y="2480800"/>
            <a:ext cx="2775200" cy="6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ubTitle" idx="1"/>
          </p:nvPr>
        </p:nvSpPr>
        <p:spPr>
          <a:xfrm>
            <a:off x="1114133" y="2957200"/>
            <a:ext cx="2775200" cy="7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7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title" idx="3"/>
          </p:nvPr>
        </p:nvSpPr>
        <p:spPr>
          <a:xfrm>
            <a:off x="8302727" y="2480800"/>
            <a:ext cx="2775200" cy="6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subTitle" idx="4"/>
          </p:nvPr>
        </p:nvSpPr>
        <p:spPr>
          <a:xfrm>
            <a:off x="8302732" y="2957200"/>
            <a:ext cx="2775200" cy="7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7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title" idx="5"/>
          </p:nvPr>
        </p:nvSpPr>
        <p:spPr>
          <a:xfrm>
            <a:off x="4708447" y="2480800"/>
            <a:ext cx="2775200" cy="6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subTitle" idx="6"/>
          </p:nvPr>
        </p:nvSpPr>
        <p:spPr>
          <a:xfrm>
            <a:off x="4708449" y="2957200"/>
            <a:ext cx="2775200" cy="7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7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title" idx="7"/>
          </p:nvPr>
        </p:nvSpPr>
        <p:spPr>
          <a:xfrm>
            <a:off x="1114133" y="4864967"/>
            <a:ext cx="2775200" cy="6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ubTitle" idx="8"/>
          </p:nvPr>
        </p:nvSpPr>
        <p:spPr>
          <a:xfrm>
            <a:off x="1114133" y="5341367"/>
            <a:ext cx="2775200" cy="7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7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title" idx="9"/>
          </p:nvPr>
        </p:nvSpPr>
        <p:spPr>
          <a:xfrm>
            <a:off x="8302727" y="4864967"/>
            <a:ext cx="2775200" cy="6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ubTitle" idx="13"/>
          </p:nvPr>
        </p:nvSpPr>
        <p:spPr>
          <a:xfrm>
            <a:off x="8302732" y="5341367"/>
            <a:ext cx="2775200" cy="7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7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title" idx="14"/>
          </p:nvPr>
        </p:nvSpPr>
        <p:spPr>
          <a:xfrm>
            <a:off x="4708447" y="4864967"/>
            <a:ext cx="2775200" cy="6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ubTitle" idx="15"/>
          </p:nvPr>
        </p:nvSpPr>
        <p:spPr>
          <a:xfrm>
            <a:off x="4708449" y="5341367"/>
            <a:ext cx="2775200" cy="7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7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99755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955433" y="718633"/>
            <a:ext cx="10281200" cy="6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 idx="2"/>
          </p:nvPr>
        </p:nvSpPr>
        <p:spPr>
          <a:xfrm>
            <a:off x="8302727" y="2164400"/>
            <a:ext cx="2775200" cy="6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"/>
          </p:nvPr>
        </p:nvSpPr>
        <p:spPr>
          <a:xfrm>
            <a:off x="8302732" y="2640800"/>
            <a:ext cx="2775200" cy="7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 idx="3"/>
          </p:nvPr>
        </p:nvSpPr>
        <p:spPr>
          <a:xfrm>
            <a:off x="4708447" y="2164400"/>
            <a:ext cx="2775200" cy="6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4"/>
          </p:nvPr>
        </p:nvSpPr>
        <p:spPr>
          <a:xfrm>
            <a:off x="4708449" y="2640800"/>
            <a:ext cx="2775200" cy="7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title" idx="5"/>
          </p:nvPr>
        </p:nvSpPr>
        <p:spPr>
          <a:xfrm>
            <a:off x="8302727" y="4203333"/>
            <a:ext cx="2775200" cy="6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6"/>
          </p:nvPr>
        </p:nvSpPr>
        <p:spPr>
          <a:xfrm>
            <a:off x="8302732" y="4679733"/>
            <a:ext cx="2775200" cy="7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 idx="7"/>
          </p:nvPr>
        </p:nvSpPr>
        <p:spPr>
          <a:xfrm>
            <a:off x="4708447" y="4203333"/>
            <a:ext cx="2775200" cy="6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subTitle" idx="8"/>
          </p:nvPr>
        </p:nvSpPr>
        <p:spPr>
          <a:xfrm>
            <a:off x="4708449" y="4679733"/>
            <a:ext cx="2775200" cy="7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1477619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placeholder">
  <p:cSld name="Photo placehol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955433" y="718633"/>
            <a:ext cx="4817200" cy="189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333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333"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333"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333"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333"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333"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333"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333"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333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955433" y="2532600"/>
            <a:ext cx="4817200" cy="18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556605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eps">
  <p:cSld name="Three step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955433" y="718633"/>
            <a:ext cx="10281200" cy="6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title" idx="2" hasCustomPrompt="1"/>
          </p:nvPr>
        </p:nvSpPr>
        <p:spPr>
          <a:xfrm>
            <a:off x="1209817" y="1796633"/>
            <a:ext cx="2464000" cy="1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20"/>
          <p:cNvSpPr txBox="1">
            <a:spLocks noGrp="1"/>
          </p:cNvSpPr>
          <p:nvPr>
            <p:ph type="title" idx="3"/>
          </p:nvPr>
        </p:nvSpPr>
        <p:spPr>
          <a:xfrm>
            <a:off x="1209817" y="3010667"/>
            <a:ext cx="24640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ubTitle" idx="1"/>
          </p:nvPr>
        </p:nvSpPr>
        <p:spPr>
          <a:xfrm>
            <a:off x="1209817" y="3558633"/>
            <a:ext cx="2464000" cy="1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title" idx="4" hasCustomPrompt="1"/>
          </p:nvPr>
        </p:nvSpPr>
        <p:spPr>
          <a:xfrm>
            <a:off x="4864011" y="1796633"/>
            <a:ext cx="2464000" cy="1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20"/>
          <p:cNvSpPr txBox="1">
            <a:spLocks noGrp="1"/>
          </p:cNvSpPr>
          <p:nvPr>
            <p:ph type="title" idx="5"/>
          </p:nvPr>
        </p:nvSpPr>
        <p:spPr>
          <a:xfrm>
            <a:off x="4864000" y="3010667"/>
            <a:ext cx="24640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subTitle" idx="6"/>
          </p:nvPr>
        </p:nvSpPr>
        <p:spPr>
          <a:xfrm>
            <a:off x="4864000" y="3558633"/>
            <a:ext cx="2464000" cy="1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title" idx="7" hasCustomPrompt="1"/>
          </p:nvPr>
        </p:nvSpPr>
        <p:spPr>
          <a:xfrm>
            <a:off x="8518172" y="1796633"/>
            <a:ext cx="2464000" cy="1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0"/>
          <p:cNvSpPr txBox="1">
            <a:spLocks noGrp="1"/>
          </p:cNvSpPr>
          <p:nvPr>
            <p:ph type="title" idx="8"/>
          </p:nvPr>
        </p:nvSpPr>
        <p:spPr>
          <a:xfrm>
            <a:off x="8518183" y="3010667"/>
            <a:ext cx="24640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9"/>
          </p:nvPr>
        </p:nvSpPr>
        <p:spPr>
          <a:xfrm>
            <a:off x="8518183" y="3558633"/>
            <a:ext cx="2464000" cy="1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277457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&amp; text">
  <p:cSld name="Numbers &amp;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 hasCustomPrompt="1"/>
          </p:nvPr>
        </p:nvSpPr>
        <p:spPr>
          <a:xfrm>
            <a:off x="1343975" y="1124800"/>
            <a:ext cx="5435200" cy="89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21"/>
          <p:cNvSpPr txBox="1">
            <a:spLocks noGrp="1"/>
          </p:cNvSpPr>
          <p:nvPr>
            <p:ph type="title" idx="2"/>
          </p:nvPr>
        </p:nvSpPr>
        <p:spPr>
          <a:xfrm>
            <a:off x="1343965" y="1639900"/>
            <a:ext cx="54352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title" idx="3" hasCustomPrompt="1"/>
          </p:nvPr>
        </p:nvSpPr>
        <p:spPr>
          <a:xfrm>
            <a:off x="1343975" y="4561333"/>
            <a:ext cx="5435200" cy="89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1" name="Google Shape;111;p21"/>
          <p:cNvSpPr txBox="1">
            <a:spLocks noGrp="1"/>
          </p:cNvSpPr>
          <p:nvPr>
            <p:ph type="title" idx="4"/>
          </p:nvPr>
        </p:nvSpPr>
        <p:spPr>
          <a:xfrm>
            <a:off x="1343965" y="5076433"/>
            <a:ext cx="54352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 idx="5" hasCustomPrompt="1"/>
          </p:nvPr>
        </p:nvSpPr>
        <p:spPr>
          <a:xfrm>
            <a:off x="1343975" y="2843067"/>
            <a:ext cx="5435200" cy="89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3" name="Google Shape;113;p21"/>
          <p:cNvSpPr txBox="1">
            <a:spLocks noGrp="1"/>
          </p:cNvSpPr>
          <p:nvPr>
            <p:ph type="title" idx="6"/>
          </p:nvPr>
        </p:nvSpPr>
        <p:spPr>
          <a:xfrm>
            <a:off x="1343965" y="3358167"/>
            <a:ext cx="54352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438403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5794167" y="2034151"/>
            <a:ext cx="5442400" cy="138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"/>
          </p:nvPr>
        </p:nvSpPr>
        <p:spPr>
          <a:xfrm>
            <a:off x="5794167" y="3212651"/>
            <a:ext cx="5442400" cy="16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r" rtl="0">
              <a:spcBef>
                <a:spcPts val="2133"/>
              </a:spcBef>
              <a:spcAft>
                <a:spcPts val="0"/>
              </a:spcAft>
              <a:buNone/>
              <a:defRPr sz="2000"/>
            </a:lvl2pPr>
            <a:lvl3pPr lvl="2" algn="r" rtl="0">
              <a:spcBef>
                <a:spcPts val="2133"/>
              </a:spcBef>
              <a:spcAft>
                <a:spcPts val="0"/>
              </a:spcAft>
              <a:buNone/>
              <a:defRPr sz="2000"/>
            </a:lvl3pPr>
            <a:lvl4pPr lvl="3" algn="r" rtl="0">
              <a:spcBef>
                <a:spcPts val="2133"/>
              </a:spcBef>
              <a:spcAft>
                <a:spcPts val="0"/>
              </a:spcAft>
              <a:buNone/>
              <a:defRPr sz="2000"/>
            </a:lvl4pPr>
            <a:lvl5pPr lvl="4" algn="r" rtl="0">
              <a:spcBef>
                <a:spcPts val="2133"/>
              </a:spcBef>
              <a:spcAft>
                <a:spcPts val="0"/>
              </a:spcAft>
              <a:buNone/>
              <a:defRPr sz="2000"/>
            </a:lvl5pPr>
            <a:lvl6pPr lvl="5" algn="r" rtl="0">
              <a:spcBef>
                <a:spcPts val="2133"/>
              </a:spcBef>
              <a:spcAft>
                <a:spcPts val="0"/>
              </a:spcAft>
              <a:buNone/>
              <a:defRPr sz="2000"/>
            </a:lvl6pPr>
            <a:lvl7pPr lvl="6" algn="r" rtl="0">
              <a:spcBef>
                <a:spcPts val="2133"/>
              </a:spcBef>
              <a:spcAft>
                <a:spcPts val="0"/>
              </a:spcAft>
              <a:buNone/>
              <a:defRPr sz="2000"/>
            </a:lvl7pPr>
            <a:lvl8pPr lvl="7" algn="r" rtl="0">
              <a:spcBef>
                <a:spcPts val="2133"/>
              </a:spcBef>
              <a:spcAft>
                <a:spcPts val="0"/>
              </a:spcAft>
              <a:buNone/>
              <a:defRPr sz="2000"/>
            </a:lvl8pPr>
            <a:lvl9pPr lvl="8" algn="r" rtl="0">
              <a:spcBef>
                <a:spcPts val="2133"/>
              </a:spcBef>
              <a:spcAft>
                <a:spcPts val="2133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117" name="Google Shape;117;p22"/>
          <p:cNvSpPr txBox="1"/>
          <p:nvPr/>
        </p:nvSpPr>
        <p:spPr>
          <a:xfrm>
            <a:off x="955433" y="4885700"/>
            <a:ext cx="3681200" cy="9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333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el"/>
                <a:ea typeface="Abel"/>
                <a:cs typeface="Abel"/>
                <a:sym typeface="Abel"/>
              </a:rPr>
              <a:t>CREDITS: This presentation template was created by </a:t>
            </a:r>
            <a:r>
              <a:rPr kumimoji="0" lang="en" sz="1333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kumimoji="0" lang="en" sz="1333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el"/>
                <a:ea typeface="Abel"/>
                <a:cs typeface="Abel"/>
                <a:sym typeface="Abel"/>
              </a:rPr>
              <a:t>, including icons by </a:t>
            </a:r>
            <a:r>
              <a:rPr kumimoji="0" lang="en" sz="1333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kumimoji="0" lang="en" sz="1333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el"/>
                <a:ea typeface="Abel"/>
                <a:cs typeface="Abel"/>
                <a:sym typeface="Abel"/>
              </a:rPr>
              <a:t>, and infographics &amp; images by </a:t>
            </a:r>
            <a:r>
              <a:rPr kumimoji="0" lang="en" sz="1333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kumimoji="0" lang="en" sz="1333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el"/>
                <a:ea typeface="Abel"/>
                <a:cs typeface="Abel"/>
                <a:sym typeface="Abel"/>
              </a:rPr>
              <a:t>. </a:t>
            </a:r>
            <a:endParaRPr kumimoji="0" sz="1333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el"/>
              <a:ea typeface="Abel"/>
              <a:cs typeface="Abel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85829831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y only 2">
  <p:cSld name="Titly only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title"/>
          </p:nvPr>
        </p:nvSpPr>
        <p:spPr>
          <a:xfrm>
            <a:off x="955433" y="718633"/>
            <a:ext cx="10281200" cy="6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655541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>
            <a:spLocks noGrp="1"/>
          </p:cNvSpPr>
          <p:nvPr>
            <p:ph type="title"/>
          </p:nvPr>
        </p:nvSpPr>
        <p:spPr>
          <a:xfrm>
            <a:off x="955433" y="718633"/>
            <a:ext cx="10281200" cy="6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4540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A79B68D-4A15-44CD-92AD-C9BE8A84A0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3708" y="754742"/>
            <a:ext cx="5049638" cy="50511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BED3DDA0-5BC9-4C18-A01F-CAC510EF4EB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754743"/>
            <a:ext cx="2415539" cy="24162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EFF58B9F-A70D-492A-A706-C5168B313F4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44193" y="3389656"/>
            <a:ext cx="2415539" cy="24162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5651182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title"/>
          </p:nvPr>
        </p:nvSpPr>
        <p:spPr>
          <a:xfrm>
            <a:off x="955433" y="718633"/>
            <a:ext cx="10281200" cy="6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139413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03338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5" name="Google Shape;15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6" name="Google Shape;1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111456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9" name="Google Shape;19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0" name="Google Shape;20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1" name="Google Shape;21;p24"/>
          <p:cNvSpPr>
            <a:spLocks noGrp="1"/>
          </p:cNvSpPr>
          <p:nvPr>
            <p:ph type="pic" idx="2"/>
          </p:nvPr>
        </p:nvSpPr>
        <p:spPr>
          <a:xfrm>
            <a:off x="4814591" y="1765300"/>
            <a:ext cx="1903413" cy="79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4"/>
          <p:cNvSpPr>
            <a:spLocks noGrp="1"/>
          </p:cNvSpPr>
          <p:nvPr>
            <p:ph type="pic" idx="3"/>
          </p:nvPr>
        </p:nvSpPr>
        <p:spPr>
          <a:xfrm>
            <a:off x="7132489" y="1765300"/>
            <a:ext cx="1903413" cy="79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24"/>
          <p:cNvSpPr>
            <a:spLocks noGrp="1"/>
          </p:cNvSpPr>
          <p:nvPr>
            <p:ph type="pic" idx="4"/>
          </p:nvPr>
        </p:nvSpPr>
        <p:spPr>
          <a:xfrm>
            <a:off x="9450387" y="1765300"/>
            <a:ext cx="1903413" cy="79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24"/>
          <p:cNvSpPr>
            <a:spLocks noGrp="1"/>
          </p:cNvSpPr>
          <p:nvPr>
            <p:ph type="pic" idx="5"/>
          </p:nvPr>
        </p:nvSpPr>
        <p:spPr>
          <a:xfrm>
            <a:off x="4814591" y="2934882"/>
            <a:ext cx="1903413" cy="79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24"/>
          <p:cNvSpPr>
            <a:spLocks noGrp="1"/>
          </p:cNvSpPr>
          <p:nvPr>
            <p:ph type="pic" idx="6"/>
          </p:nvPr>
        </p:nvSpPr>
        <p:spPr>
          <a:xfrm>
            <a:off x="7132489" y="2934882"/>
            <a:ext cx="1903413" cy="79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24"/>
          <p:cNvSpPr>
            <a:spLocks noGrp="1"/>
          </p:cNvSpPr>
          <p:nvPr>
            <p:ph type="pic" idx="7"/>
          </p:nvPr>
        </p:nvSpPr>
        <p:spPr>
          <a:xfrm>
            <a:off x="9450387" y="2934882"/>
            <a:ext cx="1903413" cy="79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24"/>
          <p:cNvSpPr>
            <a:spLocks noGrp="1"/>
          </p:cNvSpPr>
          <p:nvPr>
            <p:ph type="pic" idx="8"/>
          </p:nvPr>
        </p:nvSpPr>
        <p:spPr>
          <a:xfrm>
            <a:off x="4814591" y="4104464"/>
            <a:ext cx="1903413" cy="79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24"/>
          <p:cNvSpPr>
            <a:spLocks noGrp="1"/>
          </p:cNvSpPr>
          <p:nvPr>
            <p:ph type="pic" idx="9"/>
          </p:nvPr>
        </p:nvSpPr>
        <p:spPr>
          <a:xfrm>
            <a:off x="7132489" y="4104464"/>
            <a:ext cx="1903413" cy="79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24"/>
          <p:cNvSpPr>
            <a:spLocks noGrp="1"/>
          </p:cNvSpPr>
          <p:nvPr>
            <p:ph type="pic" idx="13"/>
          </p:nvPr>
        </p:nvSpPr>
        <p:spPr>
          <a:xfrm>
            <a:off x="9450387" y="4104464"/>
            <a:ext cx="1903413" cy="79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670019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4" name="Google Shape;34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5" name="Google Shape;35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667140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0" name="Google Shape;40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1" name="Google Shape;41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621143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7" name="Google Shape;47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8" name="Google Shape;48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874576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2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2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56" name="Google Shape;56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57" name="Google Shape;57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013852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61" name="Google Shape;61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62" name="Google Shape;62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286062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6" name="Google Shape;66;p3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68" name="Google Shape;68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69" name="Google Shape;69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2222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7195B3D-A997-4498-B864-805EE5048470}"/>
              </a:ext>
            </a:extLst>
          </p:cNvPr>
          <p:cNvSpPr/>
          <p:nvPr userDrawn="1"/>
        </p:nvSpPr>
        <p:spPr>
          <a:xfrm>
            <a:off x="11582400" y="1944914"/>
            <a:ext cx="609600" cy="31205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B86A48B-935F-4A02-B863-231967BA75C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52571" y="1"/>
            <a:ext cx="7039428" cy="3429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79466677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3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75" name="Google Shape;75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76" name="Google Shape;76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788224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81" name="Google Shape;81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82" name="Google Shape;82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064832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87" name="Google Shape;87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88" name="Google Shape;88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177818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543259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119291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976901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457304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94377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529059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8741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77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5" Type="http://schemas.openxmlformats.org/officeDocument/2006/relationships/slideLayout" Target="../slideLayouts/slideLayout81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24" Type="http://schemas.openxmlformats.org/officeDocument/2006/relationships/slideLayout" Target="../slideLayouts/slideLayout80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94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10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7.xml"/><Relationship Id="rId18" Type="http://schemas.openxmlformats.org/officeDocument/2006/relationships/slideLayout" Target="../slideLayouts/slideLayout132.xml"/><Relationship Id="rId26" Type="http://schemas.openxmlformats.org/officeDocument/2006/relationships/slideLayout" Target="../slideLayouts/slideLayout140.xml"/><Relationship Id="rId39" Type="http://schemas.openxmlformats.org/officeDocument/2006/relationships/slideLayout" Target="../slideLayouts/slideLayout153.xml"/><Relationship Id="rId21" Type="http://schemas.openxmlformats.org/officeDocument/2006/relationships/slideLayout" Target="../slideLayouts/slideLayout135.xml"/><Relationship Id="rId34" Type="http://schemas.openxmlformats.org/officeDocument/2006/relationships/slideLayout" Target="../slideLayouts/slideLayout148.xml"/><Relationship Id="rId42" Type="http://schemas.openxmlformats.org/officeDocument/2006/relationships/slideLayout" Target="../slideLayouts/slideLayout156.xml"/><Relationship Id="rId47" Type="http://schemas.openxmlformats.org/officeDocument/2006/relationships/slideLayout" Target="../slideLayouts/slideLayout161.xml"/><Relationship Id="rId50" Type="http://schemas.openxmlformats.org/officeDocument/2006/relationships/slideLayout" Target="../slideLayouts/slideLayout164.xml"/><Relationship Id="rId7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16.xml"/><Relationship Id="rId16" Type="http://schemas.openxmlformats.org/officeDocument/2006/relationships/slideLayout" Target="../slideLayouts/slideLayout130.xml"/><Relationship Id="rId29" Type="http://schemas.openxmlformats.org/officeDocument/2006/relationships/slideLayout" Target="../slideLayouts/slideLayout143.xml"/><Relationship Id="rId11" Type="http://schemas.openxmlformats.org/officeDocument/2006/relationships/slideLayout" Target="../slideLayouts/slideLayout125.xml"/><Relationship Id="rId24" Type="http://schemas.openxmlformats.org/officeDocument/2006/relationships/slideLayout" Target="../slideLayouts/slideLayout138.xml"/><Relationship Id="rId32" Type="http://schemas.openxmlformats.org/officeDocument/2006/relationships/slideLayout" Target="../slideLayouts/slideLayout146.xml"/><Relationship Id="rId37" Type="http://schemas.openxmlformats.org/officeDocument/2006/relationships/slideLayout" Target="../slideLayouts/slideLayout151.xml"/><Relationship Id="rId40" Type="http://schemas.openxmlformats.org/officeDocument/2006/relationships/slideLayout" Target="../slideLayouts/slideLayout154.xml"/><Relationship Id="rId45" Type="http://schemas.openxmlformats.org/officeDocument/2006/relationships/slideLayout" Target="../slideLayouts/slideLayout159.xml"/><Relationship Id="rId53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24.xml"/><Relationship Id="rId19" Type="http://schemas.openxmlformats.org/officeDocument/2006/relationships/slideLayout" Target="../slideLayouts/slideLayout133.xml"/><Relationship Id="rId31" Type="http://schemas.openxmlformats.org/officeDocument/2006/relationships/slideLayout" Target="../slideLayouts/slideLayout145.xml"/><Relationship Id="rId44" Type="http://schemas.openxmlformats.org/officeDocument/2006/relationships/slideLayout" Target="../slideLayouts/slideLayout158.xml"/><Relationship Id="rId52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Relationship Id="rId14" Type="http://schemas.openxmlformats.org/officeDocument/2006/relationships/slideLayout" Target="../slideLayouts/slideLayout128.xml"/><Relationship Id="rId22" Type="http://schemas.openxmlformats.org/officeDocument/2006/relationships/slideLayout" Target="../slideLayouts/slideLayout136.xml"/><Relationship Id="rId27" Type="http://schemas.openxmlformats.org/officeDocument/2006/relationships/slideLayout" Target="../slideLayouts/slideLayout141.xml"/><Relationship Id="rId30" Type="http://schemas.openxmlformats.org/officeDocument/2006/relationships/slideLayout" Target="../slideLayouts/slideLayout144.xml"/><Relationship Id="rId35" Type="http://schemas.openxmlformats.org/officeDocument/2006/relationships/slideLayout" Target="../slideLayouts/slideLayout149.xml"/><Relationship Id="rId43" Type="http://schemas.openxmlformats.org/officeDocument/2006/relationships/slideLayout" Target="../slideLayouts/slideLayout157.xml"/><Relationship Id="rId48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22.xml"/><Relationship Id="rId51" Type="http://schemas.openxmlformats.org/officeDocument/2006/relationships/slideLayout" Target="../slideLayouts/slideLayout165.xml"/><Relationship Id="rId3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26.xml"/><Relationship Id="rId17" Type="http://schemas.openxmlformats.org/officeDocument/2006/relationships/slideLayout" Target="../slideLayouts/slideLayout131.xml"/><Relationship Id="rId25" Type="http://schemas.openxmlformats.org/officeDocument/2006/relationships/slideLayout" Target="../slideLayouts/slideLayout139.xml"/><Relationship Id="rId33" Type="http://schemas.openxmlformats.org/officeDocument/2006/relationships/slideLayout" Target="../slideLayouts/slideLayout147.xml"/><Relationship Id="rId38" Type="http://schemas.openxmlformats.org/officeDocument/2006/relationships/slideLayout" Target="../slideLayouts/slideLayout152.xml"/><Relationship Id="rId46" Type="http://schemas.openxmlformats.org/officeDocument/2006/relationships/slideLayout" Target="../slideLayouts/slideLayout160.xml"/><Relationship Id="rId20" Type="http://schemas.openxmlformats.org/officeDocument/2006/relationships/slideLayout" Target="../slideLayouts/slideLayout134.xml"/><Relationship Id="rId41" Type="http://schemas.openxmlformats.org/officeDocument/2006/relationships/slideLayout" Target="../slideLayouts/slideLayout155.xml"/><Relationship Id="rId54" Type="http://schemas.openxmlformats.org/officeDocument/2006/relationships/theme" Target="../theme/theme9.xml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15" Type="http://schemas.openxmlformats.org/officeDocument/2006/relationships/slideLayout" Target="../slideLayouts/slideLayout129.xml"/><Relationship Id="rId23" Type="http://schemas.openxmlformats.org/officeDocument/2006/relationships/slideLayout" Target="../slideLayouts/slideLayout137.xml"/><Relationship Id="rId28" Type="http://schemas.openxmlformats.org/officeDocument/2006/relationships/slideLayout" Target="../slideLayouts/slideLayout142.xml"/><Relationship Id="rId36" Type="http://schemas.openxmlformats.org/officeDocument/2006/relationships/slideLayout" Target="../slideLayouts/slideLayout150.xml"/><Relationship Id="rId49" Type="http://schemas.openxmlformats.org/officeDocument/2006/relationships/slideLayout" Target="../slideLayouts/slideLayout1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" descr="Image">
            <a:extLst>
              <a:ext uri="{FF2B5EF4-FFF2-40B4-BE49-F238E27FC236}">
                <a16:creationId xmlns:a16="http://schemas.microsoft.com/office/drawing/2014/main" id="{DF669683-D6C6-4DD9-B6AC-75C343BDD4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 amt="9345"/>
            <a:duotone>
              <a:prstClr val="black"/>
              <a:srgbClr val="D9C3A5">
                <a:tint val="50000"/>
                <a:satMod val="180000"/>
              </a:srgbClr>
            </a:duotone>
          </a:blip>
          <a:srcRect t="4025"/>
          <a:stretch/>
        </p:blipFill>
        <p:spPr>
          <a:xfrm>
            <a:off x="5369642" y="0"/>
            <a:ext cx="7145594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E227BDB-EDD8-45ED-9D37-D7D4CBC3498C}"/>
              </a:ext>
            </a:extLst>
          </p:cNvPr>
          <p:cNvSpPr/>
          <p:nvPr userDrawn="1"/>
        </p:nvSpPr>
        <p:spPr>
          <a:xfrm>
            <a:off x="4812224" y="6277498"/>
            <a:ext cx="5890916" cy="174811"/>
          </a:xfrm>
          <a:prstGeom prst="roundRect">
            <a:avLst>
              <a:gd name="adj" fmla="val 50000"/>
            </a:avLst>
          </a:prstGeom>
          <a:pattFill prst="dk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3DA4F8-ECE1-4556-AA91-F3C8B34B2964}"/>
              </a:ext>
            </a:extLst>
          </p:cNvPr>
          <p:cNvSpPr txBox="1"/>
          <p:nvPr userDrawn="1"/>
        </p:nvSpPr>
        <p:spPr>
          <a:xfrm>
            <a:off x="1203960" y="6262258"/>
            <a:ext cx="3350337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30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RRGraph</a:t>
            </a:r>
            <a:r>
              <a:rPr kumimoji="0" lang="en-US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Design © 2018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B0CCA8-DAEA-4BE6-B49A-F0496471DEC2}"/>
              </a:ext>
            </a:extLst>
          </p:cNvPr>
          <p:cNvSpPr txBox="1"/>
          <p:nvPr userDrawn="1"/>
        </p:nvSpPr>
        <p:spPr>
          <a:xfrm>
            <a:off x="8972787" y="157648"/>
            <a:ext cx="2987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0E2A6B-A809-4840-BF14-8648BC0BDF87}" type="slidenum">
              <a:rPr kumimoji="0" lang="id-ID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Open Sans Semibold" panose="020B0706030804020204" pitchFamily="34" charset="0"/>
                <a:cs typeface="Helvetica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3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Helvetica" panose="020B0604020202020204" pitchFamily="34" charset="0"/>
              <a:ea typeface="Open Sans Semibold" panose="020B0706030804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C784F4-4289-4695-8488-B59ECF8F4C8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656840" y="6077316"/>
            <a:ext cx="1297036" cy="56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72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6752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2748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" descr="Image">
            <a:extLst>
              <a:ext uri="{FF2B5EF4-FFF2-40B4-BE49-F238E27FC236}">
                <a16:creationId xmlns:a16="http://schemas.microsoft.com/office/drawing/2014/main" id="{DF669683-D6C6-4DD9-B6AC-75C343BDD4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 amt="9345"/>
            <a:duotone>
              <a:prstClr val="black"/>
              <a:srgbClr val="D9C3A5">
                <a:tint val="50000"/>
                <a:satMod val="180000"/>
              </a:srgbClr>
            </a:duotone>
          </a:blip>
          <a:srcRect t="4025"/>
          <a:stretch/>
        </p:blipFill>
        <p:spPr>
          <a:xfrm>
            <a:off x="5369642" y="0"/>
            <a:ext cx="7145594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E227BDB-EDD8-45ED-9D37-D7D4CBC3498C}"/>
              </a:ext>
            </a:extLst>
          </p:cNvPr>
          <p:cNvSpPr/>
          <p:nvPr userDrawn="1"/>
        </p:nvSpPr>
        <p:spPr>
          <a:xfrm>
            <a:off x="4812224" y="6277498"/>
            <a:ext cx="5890916" cy="174811"/>
          </a:xfrm>
          <a:prstGeom prst="roundRect">
            <a:avLst>
              <a:gd name="adj" fmla="val 50000"/>
            </a:avLst>
          </a:prstGeom>
          <a:pattFill prst="dk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3DA4F8-ECE1-4556-AA91-F3C8B34B2964}"/>
              </a:ext>
            </a:extLst>
          </p:cNvPr>
          <p:cNvSpPr txBox="1"/>
          <p:nvPr userDrawn="1"/>
        </p:nvSpPr>
        <p:spPr>
          <a:xfrm>
            <a:off x="1203960" y="6262258"/>
            <a:ext cx="3350337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30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RRGraph</a:t>
            </a:r>
            <a:r>
              <a:rPr kumimoji="0" lang="en-US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Design © 2018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B0CCA8-DAEA-4BE6-B49A-F0496471DEC2}"/>
              </a:ext>
            </a:extLst>
          </p:cNvPr>
          <p:cNvSpPr txBox="1"/>
          <p:nvPr userDrawn="1"/>
        </p:nvSpPr>
        <p:spPr>
          <a:xfrm>
            <a:off x="8972787" y="157648"/>
            <a:ext cx="2987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0E2A6B-A809-4840-BF14-8648BC0BDF87}" type="slidenum">
              <a:rPr kumimoji="0" lang="id-ID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Open Sans Semibold" panose="020B0706030804020204" pitchFamily="34" charset="0"/>
                <a:cs typeface="Helvetica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3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Helvetica" panose="020B0604020202020204" pitchFamily="34" charset="0"/>
              <a:ea typeface="Open Sans Semibold" panose="020B0706030804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C784F4-4289-4695-8488-B59ECF8F4C8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656840" y="6077316"/>
            <a:ext cx="1297036" cy="56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21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81FC2"/>
              </a:buClr>
              <a:buSzPts val="2800"/>
              <a:buFont typeface="Poppins"/>
              <a:buNone/>
              <a:defRPr sz="2800">
                <a:solidFill>
                  <a:srgbClr val="781FC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781FC2"/>
              </a:buClr>
              <a:buSzPts val="2800"/>
              <a:buFont typeface="Poppins"/>
              <a:buNone/>
              <a:defRPr sz="2800">
                <a:solidFill>
                  <a:srgbClr val="781FC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781FC2"/>
              </a:buClr>
              <a:buSzPts val="2800"/>
              <a:buFont typeface="Poppins"/>
              <a:buNone/>
              <a:defRPr sz="2800">
                <a:solidFill>
                  <a:srgbClr val="781FC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781FC2"/>
              </a:buClr>
              <a:buSzPts val="2800"/>
              <a:buFont typeface="Poppins"/>
              <a:buNone/>
              <a:defRPr sz="2800">
                <a:solidFill>
                  <a:srgbClr val="781FC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781FC2"/>
              </a:buClr>
              <a:buSzPts val="2800"/>
              <a:buFont typeface="Poppins"/>
              <a:buNone/>
              <a:defRPr sz="2800">
                <a:solidFill>
                  <a:srgbClr val="781FC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781FC2"/>
              </a:buClr>
              <a:buSzPts val="2800"/>
              <a:buFont typeface="Poppins"/>
              <a:buNone/>
              <a:defRPr sz="2800">
                <a:solidFill>
                  <a:srgbClr val="781FC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781FC2"/>
              </a:buClr>
              <a:buSzPts val="2800"/>
              <a:buFont typeface="Poppins"/>
              <a:buNone/>
              <a:defRPr sz="2800">
                <a:solidFill>
                  <a:srgbClr val="781FC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781FC2"/>
              </a:buClr>
              <a:buSzPts val="2800"/>
              <a:buFont typeface="Poppins"/>
              <a:buNone/>
              <a:defRPr sz="2800">
                <a:solidFill>
                  <a:srgbClr val="781FC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781FC2"/>
              </a:buClr>
              <a:buSzPts val="2800"/>
              <a:buFont typeface="Poppins"/>
              <a:buNone/>
              <a:defRPr sz="2800">
                <a:solidFill>
                  <a:srgbClr val="781FC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81FC2"/>
              </a:buClr>
              <a:buSzPts val="1800"/>
              <a:buFont typeface="Abel"/>
              <a:buChar char="●"/>
              <a:defRPr sz="1800">
                <a:solidFill>
                  <a:srgbClr val="781FC2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81FC2"/>
              </a:buClr>
              <a:buSzPts val="1400"/>
              <a:buFont typeface="Abel"/>
              <a:buChar char="○"/>
              <a:defRPr>
                <a:solidFill>
                  <a:srgbClr val="781FC2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81FC2"/>
              </a:buClr>
              <a:buSzPts val="1400"/>
              <a:buFont typeface="Abel"/>
              <a:buChar char="■"/>
              <a:defRPr>
                <a:solidFill>
                  <a:srgbClr val="781FC2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81FC2"/>
              </a:buClr>
              <a:buSzPts val="1400"/>
              <a:buFont typeface="Abel"/>
              <a:buChar char="●"/>
              <a:defRPr>
                <a:solidFill>
                  <a:srgbClr val="781FC2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81FC2"/>
              </a:buClr>
              <a:buSzPts val="1400"/>
              <a:buFont typeface="Abel"/>
              <a:buChar char="○"/>
              <a:defRPr>
                <a:solidFill>
                  <a:srgbClr val="781FC2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81FC2"/>
              </a:buClr>
              <a:buSzPts val="1400"/>
              <a:buFont typeface="Abel"/>
              <a:buChar char="■"/>
              <a:defRPr>
                <a:solidFill>
                  <a:srgbClr val="781FC2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81FC2"/>
              </a:buClr>
              <a:buSzPts val="1400"/>
              <a:buFont typeface="Abel"/>
              <a:buChar char="●"/>
              <a:defRPr>
                <a:solidFill>
                  <a:srgbClr val="781FC2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81FC2"/>
              </a:buClr>
              <a:buSzPts val="1400"/>
              <a:buFont typeface="Abel"/>
              <a:buChar char="○"/>
              <a:defRPr>
                <a:solidFill>
                  <a:srgbClr val="781FC2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781FC2"/>
              </a:buClr>
              <a:buSzPts val="1400"/>
              <a:buFont typeface="Abel"/>
              <a:buChar char="■"/>
              <a:defRPr>
                <a:solidFill>
                  <a:srgbClr val="781FC2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1423326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1">
          <p15:clr>
            <a:srgbClr val="EA4335"/>
          </p15:clr>
        </p15:guide>
        <p15:guide id="4" pos="5309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900">
          <p15:clr>
            <a:srgbClr val="EA4335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9" name="Google Shape;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0" name="Google Shape;1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248088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264842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831866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2B6463-B070-BB45-90E2-9C1C867AA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6BF2F-F7D7-2B45-880A-9B98D91FE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61682-1BF7-EE41-9243-D95AF59C9E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2">
                    <a:lumMod val="25000"/>
                  </a:schemeClr>
                </a:solidFill>
                <a:latin typeface="Oswald Medium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15-12-2020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642CB-2366-3F4E-9D73-1789D4B06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 i="0">
                <a:solidFill>
                  <a:schemeClr val="bg2">
                    <a:lumMod val="25000"/>
                  </a:schemeClr>
                </a:solidFill>
                <a:latin typeface="Oswald Medium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B88C8-E345-D145-89E4-13B882F99E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2">
                    <a:lumMod val="25000"/>
                  </a:schemeClr>
                </a:solidFill>
                <a:latin typeface="Oswald Medium" pitchFamily="2" charset="77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6253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  <p:sldLayoutId id="2147483904" r:id="rId12"/>
    <p:sldLayoutId id="2147483905" r:id="rId13"/>
    <p:sldLayoutId id="2147483906" r:id="rId14"/>
    <p:sldLayoutId id="2147483907" r:id="rId15"/>
    <p:sldLayoutId id="2147483908" r:id="rId16"/>
    <p:sldLayoutId id="2147483909" r:id="rId17"/>
    <p:sldLayoutId id="2147483910" r:id="rId18"/>
    <p:sldLayoutId id="2147483911" r:id="rId19"/>
    <p:sldLayoutId id="2147483912" r:id="rId20"/>
    <p:sldLayoutId id="2147483913" r:id="rId21"/>
    <p:sldLayoutId id="2147483914" r:id="rId22"/>
    <p:sldLayoutId id="2147483915" r:id="rId23"/>
    <p:sldLayoutId id="2147483916" r:id="rId24"/>
    <p:sldLayoutId id="2147483917" r:id="rId25"/>
    <p:sldLayoutId id="2147483918" r:id="rId26"/>
    <p:sldLayoutId id="2147483919" r:id="rId27"/>
    <p:sldLayoutId id="2147483920" r:id="rId28"/>
    <p:sldLayoutId id="2147483921" r:id="rId29"/>
    <p:sldLayoutId id="2147483922" r:id="rId30"/>
    <p:sldLayoutId id="2147483923" r:id="rId31"/>
    <p:sldLayoutId id="2147483924" r:id="rId32"/>
    <p:sldLayoutId id="2147483925" r:id="rId33"/>
    <p:sldLayoutId id="2147483926" r:id="rId34"/>
    <p:sldLayoutId id="2147483927" r:id="rId35"/>
    <p:sldLayoutId id="2147483928" r:id="rId36"/>
    <p:sldLayoutId id="2147483930" r:id="rId37"/>
    <p:sldLayoutId id="2147483931" r:id="rId38"/>
    <p:sldLayoutId id="2147483932" r:id="rId39"/>
    <p:sldLayoutId id="2147483933" r:id="rId40"/>
    <p:sldLayoutId id="2147483934" r:id="rId41"/>
    <p:sldLayoutId id="2147483935" r:id="rId42"/>
    <p:sldLayoutId id="2147483938" r:id="rId43"/>
    <p:sldLayoutId id="2147483947" r:id="rId44"/>
    <p:sldLayoutId id="2147483948" r:id="rId45"/>
    <p:sldLayoutId id="2147483949" r:id="rId46"/>
    <p:sldLayoutId id="2147483950" r:id="rId47"/>
    <p:sldLayoutId id="2147483951" r:id="rId48"/>
    <p:sldLayoutId id="2147483967" r:id="rId49"/>
    <p:sldLayoutId id="2147483985" r:id="rId50"/>
    <p:sldLayoutId id="2147483986" r:id="rId51"/>
    <p:sldLayoutId id="2147483987" r:id="rId52"/>
    <p:sldLayoutId id="2147483989" r:id="rId5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cap="all" baseline="0">
          <a:solidFill>
            <a:schemeClr val="accent1"/>
          </a:solidFill>
          <a:latin typeface="Oswald Medium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Chivo Light" pitchFamily="2" charset="77"/>
          <a:ea typeface="Roboto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Chivo Light" pitchFamily="2" charset="77"/>
          <a:ea typeface="Roboto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hivo Light" pitchFamily="2" charset="77"/>
          <a:ea typeface="Roboto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hivo Light" pitchFamily="2" charset="77"/>
          <a:ea typeface="Roboto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hivo Light" pitchFamily="2" charset="77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1.xml"/><Relationship Id="rId4" Type="http://schemas.openxmlformats.org/officeDocument/2006/relationships/image" Target="../media/image3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49.png"/><Relationship Id="rId4" Type="http://schemas.openxmlformats.org/officeDocument/2006/relationships/image" Target="../media/image53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57.xml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5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microsoft.com/office/2007/relationships/hdphoto" Target="../media/hdphoto3.wdp"/><Relationship Id="rId7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microsoft.com/office/2007/relationships/hdphoto" Target="../media/hdphoto3.wdp"/><Relationship Id="rId7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microsoft.com/office/2007/relationships/hdphoto" Target="../media/hdphoto3.wdp"/><Relationship Id="rId7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microsoft.com/office/2007/relationships/hdphoto" Target="../media/hdphoto3.wdp"/><Relationship Id="rId7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microsoft.com/office/2007/relationships/hdphoto" Target="../media/hdphoto3.wdp"/><Relationship Id="rId7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microsoft.com/office/2007/relationships/hdphoto" Target="../media/hdphoto3.wdp"/><Relationship Id="rId7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microsoft.com/office/2007/relationships/hdphoto" Target="../media/hdphoto3.wdp"/><Relationship Id="rId7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microsoft.com/office/2007/relationships/hdphoto" Target="../media/hdphoto3.wdp"/><Relationship Id="rId7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-427"/>
            <a:ext cx="12192000" cy="6858001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84A9AB7-0CA2-49B5-8FFE-DF3804572077}"/>
              </a:ext>
            </a:extLst>
          </p:cNvPr>
          <p:cNvSpPr/>
          <p:nvPr/>
        </p:nvSpPr>
        <p:spPr>
          <a:xfrm>
            <a:off x="0" y="-427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FFFF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4932A081-C280-4787-A084-71BBC555E860}"/>
              </a:ext>
            </a:extLst>
          </p:cNvPr>
          <p:cNvSpPr/>
          <p:nvPr/>
        </p:nvSpPr>
        <p:spPr>
          <a:xfrm>
            <a:off x="6872062" y="1177033"/>
            <a:ext cx="1867682" cy="1867681"/>
          </a:xfrm>
          <a:prstGeom prst="donu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7C9EB3F7-A1C5-46E3-B178-2BBE57233611}"/>
              </a:ext>
            </a:extLst>
          </p:cNvPr>
          <p:cNvSpPr/>
          <p:nvPr/>
        </p:nvSpPr>
        <p:spPr>
          <a:xfrm>
            <a:off x="4672111" y="746914"/>
            <a:ext cx="2731107" cy="2731106"/>
          </a:xfrm>
          <a:prstGeom prst="donu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1D754B51-E56E-4B71-84D0-88BA39BDC3A5}"/>
              </a:ext>
            </a:extLst>
          </p:cNvPr>
          <p:cNvSpPr/>
          <p:nvPr/>
        </p:nvSpPr>
        <p:spPr>
          <a:xfrm>
            <a:off x="3436031" y="1104575"/>
            <a:ext cx="1867682" cy="1867681"/>
          </a:xfrm>
          <a:prstGeom prst="donu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WORLD-CLASS WIRELESS RETAIL TECHNOLOGY">
            <a:extLst>
              <a:ext uri="{FF2B5EF4-FFF2-40B4-BE49-F238E27FC236}">
                <a16:creationId xmlns:a16="http://schemas.microsoft.com/office/drawing/2014/main" id="{56DDC43C-FB4B-4125-BFBF-9DF531EC447C}"/>
              </a:ext>
            </a:extLst>
          </p:cNvPr>
          <p:cNvSpPr txBox="1">
            <a:spLocks/>
          </p:cNvSpPr>
          <p:nvPr/>
        </p:nvSpPr>
        <p:spPr>
          <a:xfrm>
            <a:off x="1370181" y="2668992"/>
            <a:ext cx="9451636" cy="60652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83DB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2400" b="1" dirty="0">
                <a:solidFill>
                  <a:srgbClr val="FFFFFF"/>
                </a:solidFill>
                <a:latin typeface="Century Gothic" panose="020B0502020202020204" pitchFamily="34" charset="0"/>
                <a:cs typeface="Helvetica" panose="020B0604020202020204" pitchFamily="34" charset="0"/>
              </a:rPr>
              <a:t>Nhóm 4 – </a:t>
            </a:r>
            <a:r>
              <a:rPr lang="en-US" sz="2400" b="1" dirty="0">
                <a:solidFill>
                  <a:srgbClr val="FFFFFF"/>
                </a:solidFill>
                <a:latin typeface="Century Gothic" panose="020B0502020202020204" pitchFamily="34" charset="0"/>
                <a:cs typeface="Helvetica" panose="020B0604020202020204" pitchFamily="34" charset="0"/>
              </a:rPr>
              <a:t>You can’t find me !!!</a:t>
            </a:r>
            <a:endParaRPr kumimoji="0" lang="id-ID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Helvetica" panose="020B0604020202020204" pitchFamily="34" charset="0"/>
              <a:sym typeface="Roboto Bold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8BBFB1A-95A7-4478-A4A0-9514FBD92162}"/>
              </a:ext>
            </a:extLst>
          </p:cNvPr>
          <p:cNvGrpSpPr/>
          <p:nvPr/>
        </p:nvGrpSpPr>
        <p:grpSpPr>
          <a:xfrm>
            <a:off x="3843465" y="3752890"/>
            <a:ext cx="4388393" cy="400050"/>
            <a:chOff x="2711179" y="-819150"/>
            <a:chExt cx="4388393" cy="400050"/>
          </a:xfrm>
          <a:effectLst>
            <a:outerShdw blurRad="7112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5EDD9A3A-45CE-4666-A45B-F51825DE29DA}"/>
                </a:ext>
              </a:extLst>
            </p:cNvPr>
            <p:cNvSpPr/>
            <p:nvPr/>
          </p:nvSpPr>
          <p:spPr>
            <a:xfrm>
              <a:off x="2711179" y="-819150"/>
              <a:ext cx="4388393" cy="4000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BA51626-8D29-475C-A481-48B17E9D1EA4}"/>
                </a:ext>
              </a:extLst>
            </p:cNvPr>
            <p:cNvSpPr/>
            <p:nvPr/>
          </p:nvSpPr>
          <p:spPr>
            <a:xfrm>
              <a:off x="3961053" y="-760158"/>
              <a:ext cx="188865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1400" b="0" i="0" u="none" strike="noStrike" kern="1200" cap="none" spc="3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Helvetica" panose="020B0604020202020204" pitchFamily="34" charset="0"/>
                </a:rPr>
                <a:t>Các</a:t>
              </a:r>
              <a:r>
                <a:rPr kumimoji="0" lang="vi-VN" sz="1400" b="0" i="0" u="none" strike="noStrike" kern="1200" cap="none" spc="300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Helvetica" panose="020B0604020202020204" pitchFamily="34" charset="0"/>
                </a:rPr>
                <a:t> thành viên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CF9A3D8-C8E5-48D3-A2F7-34254194F668}"/>
              </a:ext>
            </a:extLst>
          </p:cNvPr>
          <p:cNvSpPr/>
          <p:nvPr/>
        </p:nvSpPr>
        <p:spPr>
          <a:xfrm>
            <a:off x="5603684" y="3555372"/>
            <a:ext cx="867953" cy="45719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WORLD-CLASS WIRELESS RETAIL TECHNOLOGY">
            <a:extLst>
              <a:ext uri="{FF2B5EF4-FFF2-40B4-BE49-F238E27FC236}">
                <a16:creationId xmlns:a16="http://schemas.microsoft.com/office/drawing/2014/main" id="{B6993F3A-5912-4B71-B40F-1946AD867DF9}"/>
              </a:ext>
            </a:extLst>
          </p:cNvPr>
          <p:cNvSpPr txBox="1">
            <a:spLocks/>
          </p:cNvSpPr>
          <p:nvPr/>
        </p:nvSpPr>
        <p:spPr>
          <a:xfrm>
            <a:off x="1370181" y="1649583"/>
            <a:ext cx="9451636" cy="85957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83DB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6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Helvetica" panose="020B0604020202020204" pitchFamily="34" charset="0"/>
                <a:sym typeface="Roboto Bold"/>
              </a:rPr>
              <a:t>WEBSITE BÁN</a:t>
            </a:r>
            <a:r>
              <a:rPr kumimoji="0" lang="vi-VN" sz="6600" b="1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Helvetica" panose="020B0604020202020204" pitchFamily="34" charset="0"/>
                <a:sym typeface="Roboto Bold"/>
              </a:rPr>
              <a:t> GIÀY</a:t>
            </a:r>
            <a:endParaRPr kumimoji="0" lang="id-ID" sz="6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Helvetica" panose="020B0604020202020204" pitchFamily="34" charset="0"/>
              <a:sym typeface="Roboto Bol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481" y="283480"/>
            <a:ext cx="2645893" cy="7986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4017" y="4391757"/>
            <a:ext cx="53406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solidFill>
                  <a:schemeClr val="bg1"/>
                </a:solidFill>
              </a:rPr>
              <a:t>Nguyễn Ngọc Huy (</a:t>
            </a:r>
            <a:r>
              <a:rPr lang="en-US" dirty="0" err="1">
                <a:solidFill>
                  <a:schemeClr val="bg1"/>
                </a:solidFill>
              </a:rPr>
              <a:t>Nhóm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trưởng</a:t>
            </a:r>
            <a:r>
              <a:rPr lang="vi-VN" dirty="0">
                <a:solidFill>
                  <a:schemeClr val="bg1"/>
                </a:solidFill>
              </a:rPr>
              <a:t>) – PS14009</a:t>
            </a:r>
          </a:p>
          <a:p>
            <a:endParaRPr lang="vi-VN" dirty="0">
              <a:solidFill>
                <a:schemeClr val="bg1"/>
              </a:solidFill>
            </a:endParaRPr>
          </a:p>
          <a:p>
            <a:r>
              <a:rPr lang="vi-VN" dirty="0">
                <a:solidFill>
                  <a:schemeClr val="bg1"/>
                </a:solidFill>
              </a:rPr>
              <a:t>Lê Ngọc Vương Điền (Thành viên) – PS13848</a:t>
            </a:r>
          </a:p>
          <a:p>
            <a:endParaRPr lang="vi-VN" dirty="0">
              <a:solidFill>
                <a:schemeClr val="bg1"/>
              </a:solidFill>
            </a:endParaRPr>
          </a:p>
          <a:p>
            <a:r>
              <a:rPr lang="vi-VN" dirty="0">
                <a:solidFill>
                  <a:schemeClr val="bg1"/>
                </a:solidFill>
              </a:rPr>
              <a:t>Trần Hoàng Phong (Thành viên) – PS1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3897</a:t>
            </a:r>
            <a:endParaRPr lang="vi-V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vi-VN" dirty="0">
              <a:solidFill>
                <a:schemeClr val="bg1"/>
              </a:solidFill>
            </a:endParaRPr>
          </a:p>
          <a:p>
            <a:endParaRPr lang="vi-VN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23856" y="4391757"/>
            <a:ext cx="53589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solidFill>
                  <a:schemeClr val="bg1"/>
                </a:solidFill>
              </a:rPr>
              <a:t>Lê Thị Thùy Dung (</a:t>
            </a:r>
            <a:r>
              <a:rPr lang="en-US" dirty="0" err="1">
                <a:solidFill>
                  <a:schemeClr val="bg1"/>
                </a:solidFill>
              </a:rPr>
              <a:t>Nhóm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phó</a:t>
            </a:r>
            <a:r>
              <a:rPr lang="vi-VN" dirty="0">
                <a:solidFill>
                  <a:schemeClr val="bg1"/>
                </a:solidFill>
              </a:rPr>
              <a:t>) – PS14010</a:t>
            </a:r>
          </a:p>
          <a:p>
            <a:endParaRPr lang="vi-VN" dirty="0">
              <a:solidFill>
                <a:schemeClr val="bg1"/>
              </a:solidFill>
            </a:endParaRPr>
          </a:p>
          <a:p>
            <a:r>
              <a:rPr lang="vi-VN" dirty="0">
                <a:solidFill>
                  <a:schemeClr val="bg1"/>
                </a:solidFill>
              </a:rPr>
              <a:t>Nguyễn Trần Trọng Phúc (Thành viên) – PS13928</a:t>
            </a:r>
          </a:p>
          <a:p>
            <a:endParaRPr lang="vi-VN" dirty="0">
              <a:solidFill>
                <a:schemeClr val="bg1"/>
              </a:solidFill>
            </a:endParaRPr>
          </a:p>
          <a:p>
            <a:r>
              <a:rPr lang="vi-VN" dirty="0">
                <a:solidFill>
                  <a:schemeClr val="bg1"/>
                </a:solidFill>
              </a:rPr>
              <a:t>Trần Văn Khiêm (Thành viên) – PH08432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693586" y="6015568"/>
            <a:ext cx="4688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>
                <a:solidFill>
                  <a:schemeClr val="bg1"/>
                </a:solidFill>
              </a:rPr>
              <a:t>Giáo viên hướng dẫn : Nguyễn Văn Long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19" y="-252690"/>
            <a:ext cx="1692607" cy="169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45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tial Circle 13">
            <a:extLst>
              <a:ext uri="{FF2B5EF4-FFF2-40B4-BE49-F238E27FC236}">
                <a16:creationId xmlns:a16="http://schemas.microsoft.com/office/drawing/2014/main" id="{6AD6DB4D-89EC-44AD-A21F-E3D45CBD80D9}"/>
              </a:ext>
            </a:extLst>
          </p:cNvPr>
          <p:cNvSpPr/>
          <p:nvPr/>
        </p:nvSpPr>
        <p:spPr>
          <a:xfrm rot="16200000">
            <a:off x="7377111" y="-4814892"/>
            <a:ext cx="9629778" cy="9629782"/>
          </a:xfrm>
          <a:prstGeom prst="pie">
            <a:avLst>
              <a:gd name="adj1" fmla="val 10798998"/>
              <a:gd name="adj2" fmla="val 1620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6A9847-4027-4807-AB6B-D5452788C0AE}"/>
              </a:ext>
            </a:extLst>
          </p:cNvPr>
          <p:cNvSpPr/>
          <p:nvPr/>
        </p:nvSpPr>
        <p:spPr>
          <a:xfrm>
            <a:off x="652377" y="3680635"/>
            <a:ext cx="40555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0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ea typeface="Roboto Condensed" panose="02000000000000000000" pitchFamily="2" charset="0"/>
                <a:cs typeface="Dubai Medium" panose="020B0603030403030204" pitchFamily="34" charset="-78"/>
              </a:rPr>
              <a:t>Giới</a:t>
            </a:r>
            <a:r>
              <a:rPr kumimoji="0" lang="vi-VN" sz="4000" b="0" i="0" u="none" strike="noStrike" kern="1200" cap="none" spc="0" normalizeH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ea typeface="Roboto Condensed" panose="02000000000000000000" pitchFamily="2" charset="0"/>
                <a:cs typeface="Dubai Medium" panose="020B0603030403030204" pitchFamily="34" charset="-78"/>
              </a:rPr>
              <a:t> thiệu đề tài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ea typeface="Roboto Condensed" panose="02000000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512" y="2526573"/>
            <a:ext cx="963251" cy="96325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512" y="2630213"/>
            <a:ext cx="963251" cy="859611"/>
          </a:xfrm>
          <a:prstGeom prst="rect">
            <a:avLst/>
          </a:prstGeom>
        </p:spPr>
      </p:pic>
      <p:pic>
        <p:nvPicPr>
          <p:cNvPr id="40" name="Picture Placeholder 39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8" b="4568"/>
          <a:stretch>
            <a:fillRect/>
          </a:stretch>
        </p:blipFill>
        <p:spPr>
          <a:xfrm>
            <a:off x="6090555" y="442748"/>
            <a:ext cx="5160876" cy="4910348"/>
          </a:xfrm>
        </p:spPr>
      </p:pic>
    </p:spTree>
    <p:extLst>
      <p:ext uri="{BB962C8B-B14F-4D97-AF65-F5344CB8AC3E}">
        <p14:creationId xmlns:p14="http://schemas.microsoft.com/office/powerpoint/2010/main" val="186102633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6" name="Google Shape;4456;p39"/>
          <p:cNvSpPr/>
          <p:nvPr/>
        </p:nvSpPr>
        <p:spPr>
          <a:xfrm>
            <a:off x="3379223" y="2754915"/>
            <a:ext cx="2291613" cy="843467"/>
          </a:xfrm>
          <a:custGeom>
            <a:avLst/>
            <a:gdLst/>
            <a:ahLst/>
            <a:cxnLst/>
            <a:rect l="l" t="t" r="r" b="b"/>
            <a:pathLst>
              <a:path w="52572" h="19350" extrusionOk="0">
                <a:moveTo>
                  <a:pt x="52191" y="0"/>
                </a:moveTo>
                <a:lnTo>
                  <a:pt x="52191" y="6366"/>
                </a:lnTo>
                <a:cubicBezTo>
                  <a:pt x="52191" y="6967"/>
                  <a:pt x="51685" y="7442"/>
                  <a:pt x="51115" y="7442"/>
                </a:cubicBezTo>
                <a:lnTo>
                  <a:pt x="1458" y="7442"/>
                </a:lnTo>
                <a:cubicBezTo>
                  <a:pt x="634" y="7442"/>
                  <a:pt x="1" y="8076"/>
                  <a:pt x="1" y="8868"/>
                </a:cubicBezTo>
                <a:lnTo>
                  <a:pt x="1" y="19350"/>
                </a:lnTo>
                <a:lnTo>
                  <a:pt x="381" y="19350"/>
                </a:lnTo>
                <a:lnTo>
                  <a:pt x="381" y="8868"/>
                </a:lnTo>
                <a:cubicBezTo>
                  <a:pt x="381" y="8298"/>
                  <a:pt x="856" y="7823"/>
                  <a:pt x="1458" y="7823"/>
                </a:cubicBezTo>
                <a:lnTo>
                  <a:pt x="51115" y="7823"/>
                </a:lnTo>
                <a:cubicBezTo>
                  <a:pt x="51906" y="7823"/>
                  <a:pt x="52571" y="7157"/>
                  <a:pt x="52571" y="6366"/>
                </a:cubicBezTo>
                <a:lnTo>
                  <a:pt x="52571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57" name="Google Shape;4457;p39"/>
          <p:cNvSpPr/>
          <p:nvPr/>
        </p:nvSpPr>
        <p:spPr>
          <a:xfrm>
            <a:off x="6435581" y="2754915"/>
            <a:ext cx="2356476" cy="843467"/>
          </a:xfrm>
          <a:custGeom>
            <a:avLst/>
            <a:gdLst/>
            <a:ahLst/>
            <a:cxnLst/>
            <a:rect l="l" t="t" r="r" b="b"/>
            <a:pathLst>
              <a:path w="54060" h="19350" extrusionOk="0">
                <a:moveTo>
                  <a:pt x="0" y="0"/>
                </a:moveTo>
                <a:lnTo>
                  <a:pt x="0" y="6366"/>
                </a:lnTo>
                <a:cubicBezTo>
                  <a:pt x="0" y="7157"/>
                  <a:pt x="665" y="7823"/>
                  <a:pt x="1457" y="7823"/>
                </a:cubicBezTo>
                <a:lnTo>
                  <a:pt x="52602" y="7823"/>
                </a:lnTo>
                <a:cubicBezTo>
                  <a:pt x="53204" y="7823"/>
                  <a:pt x="53679" y="8298"/>
                  <a:pt x="53679" y="8868"/>
                </a:cubicBezTo>
                <a:lnTo>
                  <a:pt x="53679" y="19350"/>
                </a:lnTo>
                <a:lnTo>
                  <a:pt x="54059" y="19350"/>
                </a:lnTo>
                <a:lnTo>
                  <a:pt x="54059" y="8868"/>
                </a:lnTo>
                <a:cubicBezTo>
                  <a:pt x="54059" y="8076"/>
                  <a:pt x="53426" y="7442"/>
                  <a:pt x="52602" y="7442"/>
                </a:cubicBezTo>
                <a:lnTo>
                  <a:pt x="1457" y="7442"/>
                </a:lnTo>
                <a:cubicBezTo>
                  <a:pt x="887" y="7442"/>
                  <a:pt x="412" y="6967"/>
                  <a:pt x="412" y="6366"/>
                </a:cubicBezTo>
                <a:lnTo>
                  <a:pt x="412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58" name="Google Shape;4458;p39"/>
          <p:cNvSpPr/>
          <p:nvPr/>
        </p:nvSpPr>
        <p:spPr>
          <a:xfrm>
            <a:off x="3321248" y="3532082"/>
            <a:ext cx="132557" cy="131205"/>
          </a:xfrm>
          <a:custGeom>
            <a:avLst/>
            <a:gdLst/>
            <a:ahLst/>
            <a:cxnLst/>
            <a:rect l="l" t="t" r="r" b="b"/>
            <a:pathLst>
              <a:path w="3041" h="3010" extrusionOk="0">
                <a:moveTo>
                  <a:pt x="1521" y="1"/>
                </a:moveTo>
                <a:cubicBezTo>
                  <a:pt x="697" y="1"/>
                  <a:pt x="1" y="666"/>
                  <a:pt x="1" y="1521"/>
                </a:cubicBezTo>
                <a:cubicBezTo>
                  <a:pt x="1" y="2344"/>
                  <a:pt x="697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59" name="Google Shape;4459;p39"/>
          <p:cNvSpPr/>
          <p:nvPr/>
        </p:nvSpPr>
        <p:spPr>
          <a:xfrm>
            <a:off x="3321248" y="3532082"/>
            <a:ext cx="132557" cy="131205"/>
          </a:xfrm>
          <a:custGeom>
            <a:avLst/>
            <a:gdLst/>
            <a:ahLst/>
            <a:cxnLst/>
            <a:rect l="l" t="t" r="r" b="b"/>
            <a:pathLst>
              <a:path w="3041" h="3010" extrusionOk="0">
                <a:moveTo>
                  <a:pt x="1521" y="1"/>
                </a:moveTo>
                <a:cubicBezTo>
                  <a:pt x="697" y="1"/>
                  <a:pt x="1" y="666"/>
                  <a:pt x="1" y="1521"/>
                </a:cubicBezTo>
                <a:cubicBezTo>
                  <a:pt x="1" y="2344"/>
                  <a:pt x="697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60" name="Google Shape;4460;p39"/>
          <p:cNvSpPr/>
          <p:nvPr/>
        </p:nvSpPr>
        <p:spPr>
          <a:xfrm>
            <a:off x="5195924" y="2895711"/>
            <a:ext cx="756504" cy="702671"/>
          </a:xfrm>
          <a:custGeom>
            <a:avLst/>
            <a:gdLst/>
            <a:ahLst/>
            <a:cxnLst/>
            <a:rect l="l" t="t" r="r" b="b"/>
            <a:pathLst>
              <a:path w="17355" h="16120" extrusionOk="0">
                <a:moveTo>
                  <a:pt x="16975" y="1"/>
                </a:moveTo>
                <a:lnTo>
                  <a:pt x="16975" y="7411"/>
                </a:lnTo>
                <a:cubicBezTo>
                  <a:pt x="16975" y="8013"/>
                  <a:pt x="16500" y="8488"/>
                  <a:pt x="15898" y="8488"/>
                </a:cubicBezTo>
                <a:lnTo>
                  <a:pt x="1425" y="8488"/>
                </a:lnTo>
                <a:cubicBezTo>
                  <a:pt x="634" y="8488"/>
                  <a:pt x="0" y="9121"/>
                  <a:pt x="0" y="9945"/>
                </a:cubicBezTo>
                <a:lnTo>
                  <a:pt x="0" y="16120"/>
                </a:lnTo>
                <a:lnTo>
                  <a:pt x="380" y="16120"/>
                </a:lnTo>
                <a:lnTo>
                  <a:pt x="380" y="9945"/>
                </a:lnTo>
                <a:cubicBezTo>
                  <a:pt x="380" y="9343"/>
                  <a:pt x="855" y="8868"/>
                  <a:pt x="1425" y="8868"/>
                </a:cubicBezTo>
                <a:lnTo>
                  <a:pt x="15898" y="8868"/>
                </a:lnTo>
                <a:cubicBezTo>
                  <a:pt x="16690" y="8868"/>
                  <a:pt x="17355" y="8234"/>
                  <a:pt x="17355" y="7411"/>
                </a:cubicBezTo>
                <a:lnTo>
                  <a:pt x="17355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61" name="Google Shape;4461;p39"/>
          <p:cNvSpPr/>
          <p:nvPr/>
        </p:nvSpPr>
        <p:spPr>
          <a:xfrm>
            <a:off x="5137949" y="3532082"/>
            <a:ext cx="131163" cy="131205"/>
          </a:xfrm>
          <a:custGeom>
            <a:avLst/>
            <a:gdLst/>
            <a:ahLst/>
            <a:cxnLst/>
            <a:rect l="l" t="t" r="r" b="b"/>
            <a:pathLst>
              <a:path w="3009" h="3010" extrusionOk="0">
                <a:moveTo>
                  <a:pt x="1520" y="1"/>
                </a:moveTo>
                <a:cubicBezTo>
                  <a:pt x="665" y="1"/>
                  <a:pt x="0" y="666"/>
                  <a:pt x="0" y="1521"/>
                </a:cubicBezTo>
                <a:cubicBezTo>
                  <a:pt x="0" y="2344"/>
                  <a:pt x="665" y="3009"/>
                  <a:pt x="1520" y="3009"/>
                </a:cubicBezTo>
                <a:cubicBezTo>
                  <a:pt x="2344" y="3009"/>
                  <a:pt x="3009" y="2344"/>
                  <a:pt x="3009" y="1521"/>
                </a:cubicBezTo>
                <a:cubicBezTo>
                  <a:pt x="3009" y="666"/>
                  <a:pt x="2344" y="1"/>
                  <a:pt x="1520" y="1"/>
                </a:cubicBezTo>
                <a:close/>
              </a:path>
            </a:pathLst>
          </a:custGeom>
          <a:solidFill>
            <a:srgbClr val="E474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62" name="Google Shape;4462;p39"/>
          <p:cNvSpPr/>
          <p:nvPr/>
        </p:nvSpPr>
        <p:spPr>
          <a:xfrm>
            <a:off x="8718824" y="3532082"/>
            <a:ext cx="131205" cy="131205"/>
          </a:xfrm>
          <a:custGeom>
            <a:avLst/>
            <a:gdLst/>
            <a:ahLst/>
            <a:cxnLst/>
            <a:rect l="l" t="t" r="r" b="b"/>
            <a:pathLst>
              <a:path w="3010" h="3010" extrusionOk="0">
                <a:moveTo>
                  <a:pt x="1489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489" y="3009"/>
                </a:cubicBezTo>
                <a:cubicBezTo>
                  <a:pt x="2313" y="3009"/>
                  <a:pt x="3009" y="2344"/>
                  <a:pt x="3009" y="1521"/>
                </a:cubicBezTo>
                <a:cubicBezTo>
                  <a:pt x="3009" y="666"/>
                  <a:pt x="2313" y="1"/>
                  <a:pt x="1489" y="1"/>
                </a:cubicBezTo>
                <a:close/>
              </a:path>
            </a:pathLst>
          </a:custGeom>
          <a:solidFill>
            <a:srgbClr val="6CA1B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63" name="Google Shape;4463;p39"/>
          <p:cNvSpPr/>
          <p:nvPr/>
        </p:nvSpPr>
        <p:spPr>
          <a:xfrm>
            <a:off x="8718824" y="3532082"/>
            <a:ext cx="131205" cy="131205"/>
          </a:xfrm>
          <a:custGeom>
            <a:avLst/>
            <a:gdLst/>
            <a:ahLst/>
            <a:cxnLst/>
            <a:rect l="l" t="t" r="r" b="b"/>
            <a:pathLst>
              <a:path w="3010" h="3010" extrusionOk="0">
                <a:moveTo>
                  <a:pt x="1489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489" y="3009"/>
                </a:cubicBezTo>
                <a:cubicBezTo>
                  <a:pt x="2313" y="3009"/>
                  <a:pt x="3009" y="2344"/>
                  <a:pt x="3009" y="1521"/>
                </a:cubicBezTo>
                <a:cubicBezTo>
                  <a:pt x="3009" y="666"/>
                  <a:pt x="2313" y="1"/>
                  <a:pt x="1489" y="1"/>
                </a:cubicBezTo>
                <a:close/>
              </a:path>
            </a:pathLst>
          </a:custGeom>
          <a:solidFill>
            <a:srgbClr val="E474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64" name="Google Shape;4464;p39"/>
          <p:cNvSpPr/>
          <p:nvPr/>
        </p:nvSpPr>
        <p:spPr>
          <a:xfrm>
            <a:off x="6695522" y="2627893"/>
            <a:ext cx="3938487" cy="970488"/>
          </a:xfrm>
          <a:custGeom>
            <a:avLst/>
            <a:gdLst/>
            <a:ahLst/>
            <a:cxnLst/>
            <a:rect l="l" t="t" r="r" b="b"/>
            <a:pathLst>
              <a:path w="90353" h="22264" extrusionOk="0">
                <a:moveTo>
                  <a:pt x="1" y="1"/>
                </a:moveTo>
                <a:lnTo>
                  <a:pt x="1" y="4118"/>
                </a:lnTo>
                <a:cubicBezTo>
                  <a:pt x="1" y="4909"/>
                  <a:pt x="666" y="5574"/>
                  <a:pt x="1457" y="5574"/>
                </a:cubicBezTo>
                <a:lnTo>
                  <a:pt x="88896" y="5574"/>
                </a:lnTo>
                <a:cubicBezTo>
                  <a:pt x="89497" y="5574"/>
                  <a:pt x="89972" y="6050"/>
                  <a:pt x="89972" y="6620"/>
                </a:cubicBezTo>
                <a:lnTo>
                  <a:pt x="89972" y="22264"/>
                </a:lnTo>
                <a:lnTo>
                  <a:pt x="90352" y="22264"/>
                </a:lnTo>
                <a:lnTo>
                  <a:pt x="90352" y="6620"/>
                </a:lnTo>
                <a:cubicBezTo>
                  <a:pt x="90352" y="5828"/>
                  <a:pt x="89719" y="5194"/>
                  <a:pt x="88927" y="5194"/>
                </a:cubicBezTo>
                <a:lnTo>
                  <a:pt x="1457" y="5194"/>
                </a:lnTo>
                <a:cubicBezTo>
                  <a:pt x="856" y="5194"/>
                  <a:pt x="381" y="4688"/>
                  <a:pt x="381" y="4118"/>
                </a:cubicBezTo>
                <a:lnTo>
                  <a:pt x="381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65" name="Google Shape;4465;p39"/>
          <p:cNvSpPr/>
          <p:nvPr/>
        </p:nvSpPr>
        <p:spPr>
          <a:xfrm>
            <a:off x="10559427" y="3532082"/>
            <a:ext cx="132557" cy="131205"/>
          </a:xfrm>
          <a:custGeom>
            <a:avLst/>
            <a:gdLst/>
            <a:ahLst/>
            <a:cxnLst/>
            <a:rect l="l" t="t" r="r" b="b"/>
            <a:pathLst>
              <a:path w="3041" h="3010" extrusionOk="0">
                <a:moveTo>
                  <a:pt x="1520" y="1"/>
                </a:moveTo>
                <a:cubicBezTo>
                  <a:pt x="697" y="1"/>
                  <a:pt x="0" y="666"/>
                  <a:pt x="0" y="1521"/>
                </a:cubicBezTo>
                <a:cubicBezTo>
                  <a:pt x="0" y="2344"/>
                  <a:pt x="697" y="3009"/>
                  <a:pt x="1520" y="3009"/>
                </a:cubicBezTo>
                <a:cubicBezTo>
                  <a:pt x="2344" y="3009"/>
                  <a:pt x="3040" y="2344"/>
                  <a:pt x="3040" y="1521"/>
                </a:cubicBezTo>
                <a:cubicBezTo>
                  <a:pt x="3040" y="666"/>
                  <a:pt x="2344" y="1"/>
                  <a:pt x="1520" y="1"/>
                </a:cubicBezTo>
                <a:close/>
              </a:path>
            </a:pathLst>
          </a:custGeom>
          <a:solidFill>
            <a:srgbClr val="6CA1B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66" name="Google Shape;4466;p39"/>
          <p:cNvSpPr/>
          <p:nvPr/>
        </p:nvSpPr>
        <p:spPr>
          <a:xfrm>
            <a:off x="10559427" y="3532082"/>
            <a:ext cx="132557" cy="131205"/>
          </a:xfrm>
          <a:custGeom>
            <a:avLst/>
            <a:gdLst/>
            <a:ahLst/>
            <a:cxnLst/>
            <a:rect l="l" t="t" r="r" b="b"/>
            <a:pathLst>
              <a:path w="3041" h="3010" extrusionOk="0">
                <a:moveTo>
                  <a:pt x="1520" y="1"/>
                </a:moveTo>
                <a:cubicBezTo>
                  <a:pt x="697" y="1"/>
                  <a:pt x="0" y="666"/>
                  <a:pt x="0" y="1521"/>
                </a:cubicBezTo>
                <a:cubicBezTo>
                  <a:pt x="0" y="2344"/>
                  <a:pt x="697" y="3009"/>
                  <a:pt x="1520" y="3009"/>
                </a:cubicBezTo>
                <a:cubicBezTo>
                  <a:pt x="2344" y="3009"/>
                  <a:pt x="3040" y="2344"/>
                  <a:pt x="3040" y="1521"/>
                </a:cubicBezTo>
                <a:cubicBezTo>
                  <a:pt x="3040" y="666"/>
                  <a:pt x="2344" y="1"/>
                  <a:pt x="1520" y="1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67" name="Google Shape;4467;p39"/>
          <p:cNvSpPr/>
          <p:nvPr/>
        </p:nvSpPr>
        <p:spPr>
          <a:xfrm>
            <a:off x="1541478" y="2627893"/>
            <a:ext cx="3938487" cy="970488"/>
          </a:xfrm>
          <a:custGeom>
            <a:avLst/>
            <a:gdLst/>
            <a:ahLst/>
            <a:cxnLst/>
            <a:rect l="l" t="t" r="r" b="b"/>
            <a:pathLst>
              <a:path w="90353" h="22264" extrusionOk="0">
                <a:moveTo>
                  <a:pt x="89973" y="1"/>
                </a:moveTo>
                <a:lnTo>
                  <a:pt x="89973" y="4118"/>
                </a:lnTo>
                <a:cubicBezTo>
                  <a:pt x="89973" y="4688"/>
                  <a:pt x="89497" y="5194"/>
                  <a:pt x="88896" y="5194"/>
                </a:cubicBezTo>
                <a:lnTo>
                  <a:pt x="1426" y="5194"/>
                </a:lnTo>
                <a:cubicBezTo>
                  <a:pt x="634" y="5194"/>
                  <a:pt x="1" y="5828"/>
                  <a:pt x="1" y="6620"/>
                </a:cubicBezTo>
                <a:lnTo>
                  <a:pt x="1" y="22264"/>
                </a:lnTo>
                <a:lnTo>
                  <a:pt x="381" y="22264"/>
                </a:lnTo>
                <a:lnTo>
                  <a:pt x="381" y="6620"/>
                </a:lnTo>
                <a:cubicBezTo>
                  <a:pt x="381" y="6050"/>
                  <a:pt x="856" y="5574"/>
                  <a:pt x="1426" y="5574"/>
                </a:cubicBezTo>
                <a:lnTo>
                  <a:pt x="88896" y="5574"/>
                </a:lnTo>
                <a:cubicBezTo>
                  <a:pt x="89688" y="5574"/>
                  <a:pt x="90353" y="4909"/>
                  <a:pt x="90353" y="4118"/>
                </a:cubicBezTo>
                <a:lnTo>
                  <a:pt x="90353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68" name="Google Shape;4468;p39"/>
          <p:cNvSpPr/>
          <p:nvPr/>
        </p:nvSpPr>
        <p:spPr>
          <a:xfrm>
            <a:off x="1483503" y="3532082"/>
            <a:ext cx="131205" cy="131205"/>
          </a:xfrm>
          <a:custGeom>
            <a:avLst/>
            <a:gdLst/>
            <a:ahLst/>
            <a:cxnLst/>
            <a:rect l="l" t="t" r="r" b="b"/>
            <a:pathLst>
              <a:path w="3010" h="3010" extrusionOk="0">
                <a:moveTo>
                  <a:pt x="1521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521" y="3009"/>
                </a:cubicBezTo>
                <a:cubicBezTo>
                  <a:pt x="2344" y="3009"/>
                  <a:pt x="3009" y="2344"/>
                  <a:pt x="3009" y="1521"/>
                </a:cubicBezTo>
                <a:cubicBezTo>
                  <a:pt x="3009" y="666"/>
                  <a:pt x="2344" y="1"/>
                  <a:pt x="1521" y="1"/>
                </a:cubicBezTo>
                <a:close/>
              </a:path>
            </a:pathLst>
          </a:custGeom>
          <a:solidFill>
            <a:srgbClr val="6CA1B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69" name="Google Shape;4469;p39"/>
          <p:cNvSpPr/>
          <p:nvPr/>
        </p:nvSpPr>
        <p:spPr>
          <a:xfrm>
            <a:off x="1483503" y="3532082"/>
            <a:ext cx="131205" cy="131205"/>
          </a:xfrm>
          <a:custGeom>
            <a:avLst/>
            <a:gdLst/>
            <a:ahLst/>
            <a:cxnLst/>
            <a:rect l="l" t="t" r="r" b="b"/>
            <a:pathLst>
              <a:path w="3010" h="3010" extrusionOk="0">
                <a:moveTo>
                  <a:pt x="1521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521" y="3009"/>
                </a:cubicBezTo>
                <a:cubicBezTo>
                  <a:pt x="2344" y="3009"/>
                  <a:pt x="3009" y="2344"/>
                  <a:pt x="3009" y="1521"/>
                </a:cubicBezTo>
                <a:cubicBezTo>
                  <a:pt x="3009" y="666"/>
                  <a:pt x="2344" y="1"/>
                  <a:pt x="1521" y="1"/>
                </a:cubicBezTo>
                <a:close/>
              </a:path>
            </a:pathLst>
          </a:custGeom>
          <a:solidFill>
            <a:srgbClr val="E474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70" name="Google Shape;4470;p39"/>
          <p:cNvSpPr/>
          <p:nvPr/>
        </p:nvSpPr>
        <p:spPr>
          <a:xfrm>
            <a:off x="6238161" y="2895711"/>
            <a:ext cx="756548" cy="702671"/>
          </a:xfrm>
          <a:custGeom>
            <a:avLst/>
            <a:gdLst/>
            <a:ahLst/>
            <a:cxnLst/>
            <a:rect l="l" t="t" r="r" b="b"/>
            <a:pathLst>
              <a:path w="17356" h="16120" extrusionOk="0">
                <a:moveTo>
                  <a:pt x="0" y="1"/>
                </a:moveTo>
                <a:lnTo>
                  <a:pt x="0" y="7411"/>
                </a:lnTo>
                <a:cubicBezTo>
                  <a:pt x="0" y="8234"/>
                  <a:pt x="666" y="8868"/>
                  <a:pt x="1457" y="8868"/>
                </a:cubicBezTo>
                <a:lnTo>
                  <a:pt x="15898" y="8868"/>
                </a:lnTo>
                <a:cubicBezTo>
                  <a:pt x="16500" y="8868"/>
                  <a:pt x="16975" y="9343"/>
                  <a:pt x="16975" y="9945"/>
                </a:cubicBezTo>
                <a:lnTo>
                  <a:pt x="16975" y="16120"/>
                </a:lnTo>
                <a:lnTo>
                  <a:pt x="17355" y="16120"/>
                </a:lnTo>
                <a:lnTo>
                  <a:pt x="17355" y="9945"/>
                </a:lnTo>
                <a:cubicBezTo>
                  <a:pt x="17355" y="9121"/>
                  <a:pt x="16722" y="8488"/>
                  <a:pt x="15898" y="8488"/>
                </a:cubicBezTo>
                <a:lnTo>
                  <a:pt x="1457" y="8488"/>
                </a:lnTo>
                <a:cubicBezTo>
                  <a:pt x="856" y="8488"/>
                  <a:pt x="380" y="8013"/>
                  <a:pt x="380" y="7411"/>
                </a:cubicBezTo>
                <a:lnTo>
                  <a:pt x="380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71" name="Google Shape;4471;p39"/>
          <p:cNvSpPr/>
          <p:nvPr/>
        </p:nvSpPr>
        <p:spPr>
          <a:xfrm>
            <a:off x="6920084" y="3532082"/>
            <a:ext cx="132601" cy="131205"/>
          </a:xfrm>
          <a:custGeom>
            <a:avLst/>
            <a:gdLst/>
            <a:ahLst/>
            <a:cxnLst/>
            <a:rect l="l" t="t" r="r" b="b"/>
            <a:pathLst>
              <a:path w="3042" h="3010" extrusionOk="0">
                <a:moveTo>
                  <a:pt x="1521" y="1"/>
                </a:moveTo>
                <a:cubicBezTo>
                  <a:pt x="698" y="1"/>
                  <a:pt x="1" y="666"/>
                  <a:pt x="1" y="1521"/>
                </a:cubicBezTo>
                <a:cubicBezTo>
                  <a:pt x="1" y="2344"/>
                  <a:pt x="698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DC8E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72" name="Google Shape;4472;p39"/>
          <p:cNvSpPr/>
          <p:nvPr/>
        </p:nvSpPr>
        <p:spPr>
          <a:xfrm>
            <a:off x="6920084" y="3532082"/>
            <a:ext cx="132601" cy="131205"/>
          </a:xfrm>
          <a:custGeom>
            <a:avLst/>
            <a:gdLst/>
            <a:ahLst/>
            <a:cxnLst/>
            <a:rect l="l" t="t" r="r" b="b"/>
            <a:pathLst>
              <a:path w="3042" h="3010" extrusionOk="0">
                <a:moveTo>
                  <a:pt x="1521" y="1"/>
                </a:moveTo>
                <a:cubicBezTo>
                  <a:pt x="698" y="1"/>
                  <a:pt x="1" y="666"/>
                  <a:pt x="1" y="1521"/>
                </a:cubicBezTo>
                <a:cubicBezTo>
                  <a:pt x="1" y="2344"/>
                  <a:pt x="698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73" name="Google Shape;4473;p39"/>
          <p:cNvSpPr/>
          <p:nvPr/>
        </p:nvSpPr>
        <p:spPr>
          <a:xfrm>
            <a:off x="4977800" y="548607"/>
            <a:ext cx="2152169" cy="1199989"/>
          </a:xfrm>
          <a:custGeom>
            <a:avLst/>
            <a:gdLst/>
            <a:ahLst/>
            <a:cxnLst/>
            <a:rect l="l" t="t" r="r" b="b"/>
            <a:pathLst>
              <a:path w="49373" h="27529" extrusionOk="0">
                <a:moveTo>
                  <a:pt x="24671" y="0"/>
                </a:moveTo>
                <a:cubicBezTo>
                  <a:pt x="23578" y="0"/>
                  <a:pt x="22486" y="278"/>
                  <a:pt x="21504" y="832"/>
                </a:cubicBezTo>
                <a:lnTo>
                  <a:pt x="3168" y="11441"/>
                </a:lnTo>
                <a:cubicBezTo>
                  <a:pt x="1204" y="12581"/>
                  <a:pt x="1" y="14671"/>
                  <a:pt x="1" y="16920"/>
                </a:cubicBezTo>
                <a:lnTo>
                  <a:pt x="1" y="27529"/>
                </a:lnTo>
                <a:lnTo>
                  <a:pt x="381" y="27529"/>
                </a:lnTo>
                <a:lnTo>
                  <a:pt x="381" y="16920"/>
                </a:lnTo>
                <a:cubicBezTo>
                  <a:pt x="381" y="14798"/>
                  <a:pt x="1521" y="12834"/>
                  <a:pt x="3358" y="11789"/>
                </a:cubicBezTo>
                <a:lnTo>
                  <a:pt x="21694" y="1180"/>
                </a:lnTo>
                <a:cubicBezTo>
                  <a:pt x="22612" y="658"/>
                  <a:pt x="23642" y="396"/>
                  <a:pt x="24671" y="396"/>
                </a:cubicBezTo>
                <a:cubicBezTo>
                  <a:pt x="25700" y="396"/>
                  <a:pt x="26729" y="658"/>
                  <a:pt x="27648" y="1180"/>
                </a:cubicBezTo>
                <a:lnTo>
                  <a:pt x="46016" y="11789"/>
                </a:lnTo>
                <a:cubicBezTo>
                  <a:pt x="47821" y="12834"/>
                  <a:pt x="48961" y="14798"/>
                  <a:pt x="48961" y="16920"/>
                </a:cubicBezTo>
                <a:lnTo>
                  <a:pt x="48961" y="27529"/>
                </a:lnTo>
                <a:lnTo>
                  <a:pt x="49373" y="27529"/>
                </a:lnTo>
                <a:lnTo>
                  <a:pt x="49373" y="16920"/>
                </a:lnTo>
                <a:cubicBezTo>
                  <a:pt x="49373" y="14671"/>
                  <a:pt x="48138" y="12581"/>
                  <a:pt x="46206" y="11441"/>
                </a:cubicBezTo>
                <a:lnTo>
                  <a:pt x="27838" y="832"/>
                </a:lnTo>
                <a:cubicBezTo>
                  <a:pt x="26856" y="278"/>
                  <a:pt x="25763" y="0"/>
                  <a:pt x="24671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74" name="Google Shape;4474;p39"/>
          <p:cNvSpPr/>
          <p:nvPr/>
        </p:nvSpPr>
        <p:spPr>
          <a:xfrm>
            <a:off x="4934994" y="1748552"/>
            <a:ext cx="2236385" cy="1241051"/>
          </a:xfrm>
          <a:custGeom>
            <a:avLst/>
            <a:gdLst/>
            <a:ahLst/>
            <a:cxnLst/>
            <a:rect l="l" t="t" r="r" b="b"/>
            <a:pathLst>
              <a:path w="51305" h="28471" extrusionOk="0">
                <a:moveTo>
                  <a:pt x="1" y="1"/>
                </a:moveTo>
                <a:lnTo>
                  <a:pt x="1" y="10610"/>
                </a:lnTo>
                <a:cubicBezTo>
                  <a:pt x="1" y="13175"/>
                  <a:pt x="1394" y="15613"/>
                  <a:pt x="3643" y="16912"/>
                </a:cubicBezTo>
                <a:lnTo>
                  <a:pt x="22011" y="27521"/>
                </a:lnTo>
                <a:cubicBezTo>
                  <a:pt x="23119" y="28154"/>
                  <a:pt x="24386" y="28471"/>
                  <a:pt x="25653" y="28471"/>
                </a:cubicBezTo>
                <a:cubicBezTo>
                  <a:pt x="26920" y="28471"/>
                  <a:pt x="28186" y="28154"/>
                  <a:pt x="29295" y="27521"/>
                </a:cubicBezTo>
                <a:lnTo>
                  <a:pt x="47663" y="16912"/>
                </a:lnTo>
                <a:cubicBezTo>
                  <a:pt x="49911" y="15613"/>
                  <a:pt x="51305" y="13207"/>
                  <a:pt x="51305" y="10610"/>
                </a:cubicBezTo>
                <a:lnTo>
                  <a:pt x="51305" y="1"/>
                </a:lnTo>
                <a:lnTo>
                  <a:pt x="48993" y="1"/>
                </a:lnTo>
                <a:lnTo>
                  <a:pt x="48993" y="10610"/>
                </a:lnTo>
                <a:cubicBezTo>
                  <a:pt x="48993" y="12383"/>
                  <a:pt x="48043" y="14030"/>
                  <a:pt x="46491" y="14917"/>
                </a:cubicBezTo>
                <a:lnTo>
                  <a:pt x="28155" y="25494"/>
                </a:lnTo>
                <a:cubicBezTo>
                  <a:pt x="27379" y="25937"/>
                  <a:pt x="26516" y="26159"/>
                  <a:pt x="25657" y="26159"/>
                </a:cubicBezTo>
                <a:cubicBezTo>
                  <a:pt x="24798" y="26159"/>
                  <a:pt x="23943" y="25937"/>
                  <a:pt x="23183" y="25494"/>
                </a:cubicBezTo>
                <a:lnTo>
                  <a:pt x="4815" y="14917"/>
                </a:lnTo>
                <a:cubicBezTo>
                  <a:pt x="3263" y="14030"/>
                  <a:pt x="2313" y="12383"/>
                  <a:pt x="2313" y="10610"/>
                </a:cubicBezTo>
                <a:lnTo>
                  <a:pt x="2313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75" name="Google Shape;4475;p39"/>
          <p:cNvSpPr/>
          <p:nvPr/>
        </p:nvSpPr>
        <p:spPr>
          <a:xfrm>
            <a:off x="5108961" y="698732"/>
            <a:ext cx="1889888" cy="2099033"/>
          </a:xfrm>
          <a:custGeom>
            <a:avLst/>
            <a:gdLst/>
            <a:ahLst/>
            <a:cxnLst/>
            <a:rect l="l" t="t" r="r" b="b"/>
            <a:pathLst>
              <a:path w="43356" h="48154" extrusionOk="0">
                <a:moveTo>
                  <a:pt x="21662" y="0"/>
                </a:moveTo>
                <a:cubicBezTo>
                  <a:pt x="20601" y="0"/>
                  <a:pt x="19540" y="270"/>
                  <a:pt x="18590" y="808"/>
                </a:cubicBezTo>
                <a:lnTo>
                  <a:pt x="3040" y="9802"/>
                </a:lnTo>
                <a:cubicBezTo>
                  <a:pt x="1140" y="10879"/>
                  <a:pt x="0" y="12906"/>
                  <a:pt x="0" y="15091"/>
                </a:cubicBezTo>
                <a:lnTo>
                  <a:pt x="0" y="33047"/>
                </a:lnTo>
                <a:cubicBezTo>
                  <a:pt x="0" y="35232"/>
                  <a:pt x="1140" y="37259"/>
                  <a:pt x="3040" y="38367"/>
                </a:cubicBezTo>
                <a:lnTo>
                  <a:pt x="18590" y="47330"/>
                </a:lnTo>
                <a:cubicBezTo>
                  <a:pt x="19065" y="47615"/>
                  <a:pt x="19572" y="47805"/>
                  <a:pt x="20078" y="47963"/>
                </a:cubicBezTo>
                <a:cubicBezTo>
                  <a:pt x="20205" y="47995"/>
                  <a:pt x="20332" y="48026"/>
                  <a:pt x="20490" y="48058"/>
                </a:cubicBezTo>
                <a:cubicBezTo>
                  <a:pt x="20743" y="48090"/>
                  <a:pt x="20997" y="48121"/>
                  <a:pt x="21250" y="48153"/>
                </a:cubicBezTo>
                <a:lnTo>
                  <a:pt x="22074" y="48153"/>
                </a:lnTo>
                <a:cubicBezTo>
                  <a:pt x="22327" y="48121"/>
                  <a:pt x="22580" y="48090"/>
                  <a:pt x="22834" y="48058"/>
                </a:cubicBezTo>
                <a:cubicBezTo>
                  <a:pt x="22992" y="48026"/>
                  <a:pt x="23119" y="47995"/>
                  <a:pt x="23245" y="47963"/>
                </a:cubicBezTo>
                <a:cubicBezTo>
                  <a:pt x="23752" y="47805"/>
                  <a:pt x="24259" y="47615"/>
                  <a:pt x="24734" y="47330"/>
                </a:cubicBezTo>
                <a:lnTo>
                  <a:pt x="40283" y="38367"/>
                </a:lnTo>
                <a:cubicBezTo>
                  <a:pt x="42183" y="37259"/>
                  <a:pt x="43323" y="35232"/>
                  <a:pt x="43323" y="33047"/>
                </a:cubicBezTo>
                <a:lnTo>
                  <a:pt x="43323" y="15091"/>
                </a:lnTo>
                <a:cubicBezTo>
                  <a:pt x="43355" y="12906"/>
                  <a:pt x="42183" y="10879"/>
                  <a:pt x="40283" y="9802"/>
                </a:cubicBezTo>
                <a:lnTo>
                  <a:pt x="24734" y="808"/>
                </a:lnTo>
                <a:cubicBezTo>
                  <a:pt x="23784" y="270"/>
                  <a:pt x="22723" y="0"/>
                  <a:pt x="2166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vi-VN" sz="2800" b="1" kern="0" dirty="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Ý tưởng</a:t>
            </a:r>
            <a:endParaRPr lang="en-US" sz="2800" b="1" kern="0" dirty="0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algn="ctr" defTabSz="1219170">
              <a:buClr>
                <a:srgbClr val="000000"/>
              </a:buClr>
            </a:pPr>
            <a:r>
              <a:rPr lang="vi-VN" sz="2800" b="1" kern="0" dirty="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ban đầu</a:t>
            </a:r>
            <a:endParaRPr sz="2800" b="1" kern="0" dirty="0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4476" name="Google Shape;4476;p39"/>
          <p:cNvGrpSpPr/>
          <p:nvPr/>
        </p:nvGrpSpPr>
        <p:grpSpPr>
          <a:xfrm>
            <a:off x="840202" y="3755740"/>
            <a:ext cx="1428836" cy="1558561"/>
            <a:chOff x="660451" y="2816806"/>
            <a:chExt cx="1071627" cy="1168921"/>
          </a:xfrm>
        </p:grpSpPr>
        <p:sp>
          <p:nvSpPr>
            <p:cNvPr id="4477" name="Google Shape;4477;p39"/>
            <p:cNvSpPr/>
            <p:nvPr/>
          </p:nvSpPr>
          <p:spPr>
            <a:xfrm>
              <a:off x="691509" y="2816806"/>
              <a:ext cx="1008466" cy="568424"/>
            </a:xfrm>
            <a:custGeom>
              <a:avLst/>
              <a:gdLst/>
              <a:ahLst/>
              <a:cxnLst/>
              <a:rect l="l" t="t" r="r" b="b"/>
              <a:pathLst>
                <a:path w="30847" h="17387" extrusionOk="0">
                  <a:moveTo>
                    <a:pt x="15424" y="0"/>
                  </a:moveTo>
                  <a:cubicBezTo>
                    <a:pt x="14980" y="0"/>
                    <a:pt x="14537" y="95"/>
                    <a:pt x="14220" y="285"/>
                  </a:cubicBezTo>
                  <a:lnTo>
                    <a:pt x="1236" y="7791"/>
                  </a:lnTo>
                  <a:cubicBezTo>
                    <a:pt x="888" y="7981"/>
                    <a:pt x="603" y="8297"/>
                    <a:pt x="349" y="8678"/>
                  </a:cubicBezTo>
                  <a:cubicBezTo>
                    <a:pt x="128" y="9089"/>
                    <a:pt x="1" y="9501"/>
                    <a:pt x="1" y="9881"/>
                  </a:cubicBezTo>
                  <a:lnTo>
                    <a:pt x="1" y="17386"/>
                  </a:lnTo>
                  <a:lnTo>
                    <a:pt x="381" y="17386"/>
                  </a:lnTo>
                  <a:lnTo>
                    <a:pt x="381" y="9881"/>
                  </a:lnTo>
                  <a:cubicBezTo>
                    <a:pt x="381" y="9564"/>
                    <a:pt x="508" y="9216"/>
                    <a:pt x="698" y="8868"/>
                  </a:cubicBezTo>
                  <a:cubicBezTo>
                    <a:pt x="888" y="8551"/>
                    <a:pt x="1141" y="8266"/>
                    <a:pt x="1426" y="8139"/>
                  </a:cubicBezTo>
                  <a:lnTo>
                    <a:pt x="14410" y="602"/>
                  </a:lnTo>
                  <a:cubicBezTo>
                    <a:pt x="14695" y="475"/>
                    <a:pt x="15044" y="380"/>
                    <a:pt x="15424" y="380"/>
                  </a:cubicBezTo>
                  <a:cubicBezTo>
                    <a:pt x="15804" y="380"/>
                    <a:pt x="16184" y="475"/>
                    <a:pt x="16437" y="602"/>
                  </a:cubicBezTo>
                  <a:lnTo>
                    <a:pt x="29453" y="8139"/>
                  </a:lnTo>
                  <a:cubicBezTo>
                    <a:pt x="29706" y="8266"/>
                    <a:pt x="29960" y="8551"/>
                    <a:pt x="30150" y="8868"/>
                  </a:cubicBezTo>
                  <a:cubicBezTo>
                    <a:pt x="30372" y="9216"/>
                    <a:pt x="30467" y="9564"/>
                    <a:pt x="30467" y="9881"/>
                  </a:cubicBezTo>
                  <a:lnTo>
                    <a:pt x="30467" y="17386"/>
                  </a:lnTo>
                  <a:lnTo>
                    <a:pt x="30847" y="17386"/>
                  </a:lnTo>
                  <a:lnTo>
                    <a:pt x="30847" y="9881"/>
                  </a:lnTo>
                  <a:cubicBezTo>
                    <a:pt x="30847" y="9501"/>
                    <a:pt x="30720" y="9089"/>
                    <a:pt x="30498" y="8678"/>
                  </a:cubicBezTo>
                  <a:cubicBezTo>
                    <a:pt x="30277" y="8297"/>
                    <a:pt x="29960" y="7981"/>
                    <a:pt x="29643" y="7791"/>
                  </a:cubicBezTo>
                  <a:lnTo>
                    <a:pt x="16659" y="285"/>
                  </a:lnTo>
                  <a:cubicBezTo>
                    <a:pt x="16310" y="95"/>
                    <a:pt x="15899" y="0"/>
                    <a:pt x="154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78" name="Google Shape;4478;p39"/>
            <p:cNvSpPr/>
            <p:nvPr/>
          </p:nvSpPr>
          <p:spPr>
            <a:xfrm>
              <a:off x="660451" y="3385198"/>
              <a:ext cx="1071627" cy="600529"/>
            </a:xfrm>
            <a:custGeom>
              <a:avLst/>
              <a:gdLst/>
              <a:ahLst/>
              <a:cxnLst/>
              <a:rect l="l" t="t" r="r" b="b"/>
              <a:pathLst>
                <a:path w="32779" h="18369" extrusionOk="0">
                  <a:moveTo>
                    <a:pt x="1" y="0"/>
                  </a:moveTo>
                  <a:lnTo>
                    <a:pt x="1" y="7506"/>
                  </a:lnTo>
                  <a:cubicBezTo>
                    <a:pt x="1" y="8044"/>
                    <a:pt x="159" y="8646"/>
                    <a:pt x="476" y="9184"/>
                  </a:cubicBezTo>
                  <a:cubicBezTo>
                    <a:pt x="793" y="9723"/>
                    <a:pt x="1204" y="10166"/>
                    <a:pt x="1679" y="10451"/>
                  </a:cubicBezTo>
                  <a:lnTo>
                    <a:pt x="14695" y="17957"/>
                  </a:lnTo>
                  <a:cubicBezTo>
                    <a:pt x="15170" y="18210"/>
                    <a:pt x="15772" y="18368"/>
                    <a:pt x="16374" y="18368"/>
                  </a:cubicBezTo>
                  <a:cubicBezTo>
                    <a:pt x="17007" y="18368"/>
                    <a:pt x="17609" y="18210"/>
                    <a:pt x="18084" y="17957"/>
                  </a:cubicBezTo>
                  <a:lnTo>
                    <a:pt x="31068" y="10451"/>
                  </a:lnTo>
                  <a:cubicBezTo>
                    <a:pt x="31543" y="10166"/>
                    <a:pt x="31987" y="9723"/>
                    <a:pt x="32272" y="9184"/>
                  </a:cubicBezTo>
                  <a:cubicBezTo>
                    <a:pt x="32588" y="8646"/>
                    <a:pt x="32778" y="8044"/>
                    <a:pt x="32778" y="7506"/>
                  </a:cubicBezTo>
                  <a:lnTo>
                    <a:pt x="32778" y="0"/>
                  </a:lnTo>
                  <a:lnTo>
                    <a:pt x="30435" y="0"/>
                  </a:lnTo>
                  <a:lnTo>
                    <a:pt x="30435" y="7506"/>
                  </a:lnTo>
                  <a:cubicBezTo>
                    <a:pt x="30435" y="7633"/>
                    <a:pt x="30403" y="7823"/>
                    <a:pt x="30276" y="8044"/>
                  </a:cubicBezTo>
                  <a:cubicBezTo>
                    <a:pt x="30150" y="8234"/>
                    <a:pt x="29991" y="8393"/>
                    <a:pt x="29928" y="8456"/>
                  </a:cubicBezTo>
                  <a:lnTo>
                    <a:pt x="16912" y="15930"/>
                  </a:lnTo>
                  <a:cubicBezTo>
                    <a:pt x="16817" y="15993"/>
                    <a:pt x="16627" y="16057"/>
                    <a:pt x="16374" y="16057"/>
                  </a:cubicBezTo>
                  <a:cubicBezTo>
                    <a:pt x="16120" y="16057"/>
                    <a:pt x="15930" y="15993"/>
                    <a:pt x="15835" y="15930"/>
                  </a:cubicBezTo>
                  <a:lnTo>
                    <a:pt x="2851" y="8456"/>
                  </a:lnTo>
                  <a:cubicBezTo>
                    <a:pt x="2756" y="8393"/>
                    <a:pt x="2598" y="8266"/>
                    <a:pt x="2471" y="8044"/>
                  </a:cubicBezTo>
                  <a:cubicBezTo>
                    <a:pt x="2344" y="7823"/>
                    <a:pt x="2313" y="7633"/>
                    <a:pt x="2313" y="7506"/>
                  </a:cubicBezTo>
                  <a:lnTo>
                    <a:pt x="2313" y="0"/>
                  </a:lnTo>
                  <a:close/>
                </a:path>
              </a:pathLst>
            </a:custGeom>
            <a:solidFill>
              <a:srgbClr val="E474D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79" name="Google Shape;4479;p39"/>
            <p:cNvSpPr/>
            <p:nvPr/>
          </p:nvSpPr>
          <p:spPr>
            <a:xfrm>
              <a:off x="799198" y="2942607"/>
              <a:ext cx="794134" cy="884953"/>
            </a:xfrm>
            <a:custGeom>
              <a:avLst/>
              <a:gdLst/>
              <a:ahLst/>
              <a:cxnLst/>
              <a:rect l="l" t="t" r="r" b="b"/>
              <a:pathLst>
                <a:path w="24291" h="27069" extrusionOk="0">
                  <a:moveTo>
                    <a:pt x="12130" y="0"/>
                  </a:moveTo>
                  <a:cubicBezTo>
                    <a:pt x="11615" y="0"/>
                    <a:pt x="11100" y="111"/>
                    <a:pt x="10705" y="333"/>
                  </a:cubicBezTo>
                  <a:lnTo>
                    <a:pt x="1394" y="5716"/>
                  </a:lnTo>
                  <a:cubicBezTo>
                    <a:pt x="634" y="6160"/>
                    <a:pt x="0" y="7268"/>
                    <a:pt x="0" y="8186"/>
                  </a:cubicBezTo>
                  <a:lnTo>
                    <a:pt x="0" y="18922"/>
                  </a:lnTo>
                  <a:cubicBezTo>
                    <a:pt x="0" y="19366"/>
                    <a:pt x="159" y="19872"/>
                    <a:pt x="412" y="20316"/>
                  </a:cubicBezTo>
                  <a:cubicBezTo>
                    <a:pt x="666" y="20759"/>
                    <a:pt x="1014" y="21139"/>
                    <a:pt x="1394" y="21361"/>
                  </a:cubicBezTo>
                  <a:lnTo>
                    <a:pt x="10705" y="26744"/>
                  </a:lnTo>
                  <a:cubicBezTo>
                    <a:pt x="10800" y="26808"/>
                    <a:pt x="10926" y="26839"/>
                    <a:pt x="11021" y="26871"/>
                  </a:cubicBezTo>
                  <a:cubicBezTo>
                    <a:pt x="11148" y="26934"/>
                    <a:pt x="11275" y="26966"/>
                    <a:pt x="11370" y="26998"/>
                  </a:cubicBezTo>
                  <a:cubicBezTo>
                    <a:pt x="11607" y="27045"/>
                    <a:pt x="11868" y="27069"/>
                    <a:pt x="12130" y="27069"/>
                  </a:cubicBezTo>
                  <a:cubicBezTo>
                    <a:pt x="12391" y="27069"/>
                    <a:pt x="12652" y="27045"/>
                    <a:pt x="12890" y="26998"/>
                  </a:cubicBezTo>
                  <a:cubicBezTo>
                    <a:pt x="13080" y="26934"/>
                    <a:pt x="13238" y="26903"/>
                    <a:pt x="13396" y="26808"/>
                  </a:cubicBezTo>
                  <a:cubicBezTo>
                    <a:pt x="13428" y="26776"/>
                    <a:pt x="13491" y="26776"/>
                    <a:pt x="13555" y="26744"/>
                  </a:cubicBezTo>
                  <a:lnTo>
                    <a:pt x="22866" y="21361"/>
                  </a:lnTo>
                  <a:cubicBezTo>
                    <a:pt x="23246" y="21139"/>
                    <a:pt x="23594" y="20759"/>
                    <a:pt x="23847" y="20316"/>
                  </a:cubicBezTo>
                  <a:cubicBezTo>
                    <a:pt x="24132" y="19872"/>
                    <a:pt x="24291" y="19366"/>
                    <a:pt x="24291" y="18922"/>
                  </a:cubicBezTo>
                  <a:lnTo>
                    <a:pt x="24291" y="8186"/>
                  </a:lnTo>
                  <a:cubicBezTo>
                    <a:pt x="24291" y="7268"/>
                    <a:pt x="23626" y="6160"/>
                    <a:pt x="22866" y="5716"/>
                  </a:cubicBezTo>
                  <a:lnTo>
                    <a:pt x="13555" y="333"/>
                  </a:lnTo>
                  <a:cubicBezTo>
                    <a:pt x="13159" y="111"/>
                    <a:pt x="12644" y="0"/>
                    <a:pt x="12130" y="0"/>
                  </a:cubicBezTo>
                  <a:close/>
                </a:path>
              </a:pathLst>
            </a:custGeom>
            <a:solidFill>
              <a:srgbClr val="E474D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485" name="Google Shape;4485;p39"/>
          <p:cNvGrpSpPr/>
          <p:nvPr/>
        </p:nvGrpSpPr>
        <p:grpSpPr>
          <a:xfrm>
            <a:off x="9923014" y="3739177"/>
            <a:ext cx="1428836" cy="1558560"/>
            <a:chOff x="7411910" y="2804383"/>
            <a:chExt cx="1071627" cy="1168920"/>
          </a:xfrm>
        </p:grpSpPr>
        <p:sp>
          <p:nvSpPr>
            <p:cNvPr id="4486" name="Google Shape;4486;p39"/>
            <p:cNvSpPr/>
            <p:nvPr/>
          </p:nvSpPr>
          <p:spPr>
            <a:xfrm>
              <a:off x="7442967" y="3404879"/>
              <a:ext cx="1008466" cy="568424"/>
            </a:xfrm>
            <a:custGeom>
              <a:avLst/>
              <a:gdLst/>
              <a:ahLst/>
              <a:cxnLst/>
              <a:rect l="l" t="t" r="r" b="b"/>
              <a:pathLst>
                <a:path w="30847" h="17387" extrusionOk="0">
                  <a:moveTo>
                    <a:pt x="1" y="0"/>
                  </a:moveTo>
                  <a:lnTo>
                    <a:pt x="1" y="7474"/>
                  </a:lnTo>
                  <a:cubicBezTo>
                    <a:pt x="1" y="7854"/>
                    <a:pt x="128" y="8297"/>
                    <a:pt x="349" y="8677"/>
                  </a:cubicBezTo>
                  <a:cubicBezTo>
                    <a:pt x="603" y="9089"/>
                    <a:pt x="888" y="9406"/>
                    <a:pt x="1236" y="9596"/>
                  </a:cubicBezTo>
                  <a:lnTo>
                    <a:pt x="14220" y="17101"/>
                  </a:lnTo>
                  <a:cubicBezTo>
                    <a:pt x="14537" y="17291"/>
                    <a:pt x="14980" y="17386"/>
                    <a:pt x="15424" y="17386"/>
                  </a:cubicBezTo>
                  <a:cubicBezTo>
                    <a:pt x="15899" y="17386"/>
                    <a:pt x="16310" y="17291"/>
                    <a:pt x="16627" y="17101"/>
                  </a:cubicBezTo>
                  <a:lnTo>
                    <a:pt x="29643" y="9596"/>
                  </a:lnTo>
                  <a:cubicBezTo>
                    <a:pt x="29960" y="9406"/>
                    <a:pt x="30277" y="9089"/>
                    <a:pt x="30498" y="8677"/>
                  </a:cubicBezTo>
                  <a:cubicBezTo>
                    <a:pt x="30720" y="8297"/>
                    <a:pt x="30847" y="7854"/>
                    <a:pt x="30847" y="7506"/>
                  </a:cubicBezTo>
                  <a:lnTo>
                    <a:pt x="30847" y="0"/>
                  </a:lnTo>
                  <a:lnTo>
                    <a:pt x="30467" y="0"/>
                  </a:lnTo>
                  <a:lnTo>
                    <a:pt x="30467" y="7506"/>
                  </a:lnTo>
                  <a:cubicBezTo>
                    <a:pt x="30467" y="7791"/>
                    <a:pt x="30372" y="8139"/>
                    <a:pt x="30150" y="8487"/>
                  </a:cubicBezTo>
                  <a:cubicBezTo>
                    <a:pt x="29960" y="8836"/>
                    <a:pt x="29706" y="9089"/>
                    <a:pt x="29453" y="9247"/>
                  </a:cubicBezTo>
                  <a:lnTo>
                    <a:pt x="16437" y="16753"/>
                  </a:lnTo>
                  <a:cubicBezTo>
                    <a:pt x="16184" y="16911"/>
                    <a:pt x="15804" y="17006"/>
                    <a:pt x="15424" y="17006"/>
                  </a:cubicBezTo>
                  <a:cubicBezTo>
                    <a:pt x="15044" y="17006"/>
                    <a:pt x="14695" y="16911"/>
                    <a:pt x="14410" y="16753"/>
                  </a:cubicBezTo>
                  <a:lnTo>
                    <a:pt x="1426" y="9247"/>
                  </a:lnTo>
                  <a:cubicBezTo>
                    <a:pt x="1141" y="9089"/>
                    <a:pt x="888" y="8836"/>
                    <a:pt x="698" y="8487"/>
                  </a:cubicBezTo>
                  <a:cubicBezTo>
                    <a:pt x="508" y="8171"/>
                    <a:pt x="381" y="7791"/>
                    <a:pt x="381" y="7506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87" name="Google Shape;4487;p39"/>
            <p:cNvSpPr/>
            <p:nvPr/>
          </p:nvSpPr>
          <p:spPr>
            <a:xfrm>
              <a:off x="7411910" y="2804383"/>
              <a:ext cx="1071627" cy="600529"/>
            </a:xfrm>
            <a:custGeom>
              <a:avLst/>
              <a:gdLst/>
              <a:ahLst/>
              <a:cxnLst/>
              <a:rect l="l" t="t" r="r" b="b"/>
              <a:pathLst>
                <a:path w="32779" h="18369" extrusionOk="0">
                  <a:moveTo>
                    <a:pt x="16374" y="0"/>
                  </a:moveTo>
                  <a:cubicBezTo>
                    <a:pt x="15772" y="0"/>
                    <a:pt x="15170" y="127"/>
                    <a:pt x="14695" y="412"/>
                  </a:cubicBezTo>
                  <a:lnTo>
                    <a:pt x="1679" y="7917"/>
                  </a:lnTo>
                  <a:cubicBezTo>
                    <a:pt x="1204" y="8202"/>
                    <a:pt x="793" y="8646"/>
                    <a:pt x="476" y="9184"/>
                  </a:cubicBezTo>
                  <a:cubicBezTo>
                    <a:pt x="159" y="9723"/>
                    <a:pt x="1" y="10293"/>
                    <a:pt x="1" y="10863"/>
                  </a:cubicBezTo>
                  <a:lnTo>
                    <a:pt x="1" y="18368"/>
                  </a:lnTo>
                  <a:lnTo>
                    <a:pt x="2313" y="18368"/>
                  </a:lnTo>
                  <a:lnTo>
                    <a:pt x="2313" y="10863"/>
                  </a:lnTo>
                  <a:cubicBezTo>
                    <a:pt x="2313" y="10736"/>
                    <a:pt x="2344" y="10546"/>
                    <a:pt x="2471" y="10324"/>
                  </a:cubicBezTo>
                  <a:cubicBezTo>
                    <a:pt x="2598" y="10103"/>
                    <a:pt x="2756" y="9976"/>
                    <a:pt x="2851" y="9913"/>
                  </a:cubicBezTo>
                  <a:lnTo>
                    <a:pt x="15835" y="2407"/>
                  </a:lnTo>
                  <a:cubicBezTo>
                    <a:pt x="15930" y="2375"/>
                    <a:pt x="16120" y="2312"/>
                    <a:pt x="16374" y="2312"/>
                  </a:cubicBezTo>
                  <a:cubicBezTo>
                    <a:pt x="16627" y="2312"/>
                    <a:pt x="16817" y="2375"/>
                    <a:pt x="16912" y="2407"/>
                  </a:cubicBezTo>
                  <a:lnTo>
                    <a:pt x="29928" y="9913"/>
                  </a:lnTo>
                  <a:cubicBezTo>
                    <a:pt x="29991" y="9976"/>
                    <a:pt x="30150" y="10103"/>
                    <a:pt x="30276" y="10324"/>
                  </a:cubicBezTo>
                  <a:cubicBezTo>
                    <a:pt x="30403" y="10546"/>
                    <a:pt x="30435" y="10736"/>
                    <a:pt x="30435" y="10863"/>
                  </a:cubicBezTo>
                  <a:lnTo>
                    <a:pt x="30435" y="18368"/>
                  </a:lnTo>
                  <a:lnTo>
                    <a:pt x="32778" y="18368"/>
                  </a:lnTo>
                  <a:lnTo>
                    <a:pt x="32778" y="10863"/>
                  </a:lnTo>
                  <a:cubicBezTo>
                    <a:pt x="32778" y="10293"/>
                    <a:pt x="32588" y="9723"/>
                    <a:pt x="32272" y="9184"/>
                  </a:cubicBezTo>
                  <a:cubicBezTo>
                    <a:pt x="31987" y="8646"/>
                    <a:pt x="31543" y="8202"/>
                    <a:pt x="31068" y="7917"/>
                  </a:cubicBezTo>
                  <a:lnTo>
                    <a:pt x="18052" y="412"/>
                  </a:lnTo>
                  <a:cubicBezTo>
                    <a:pt x="17609" y="159"/>
                    <a:pt x="17007" y="0"/>
                    <a:pt x="16374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88" name="Google Shape;4488;p39"/>
            <p:cNvSpPr/>
            <p:nvPr/>
          </p:nvSpPr>
          <p:spPr>
            <a:xfrm>
              <a:off x="7550657" y="2962255"/>
              <a:ext cx="794134" cy="884201"/>
            </a:xfrm>
            <a:custGeom>
              <a:avLst/>
              <a:gdLst/>
              <a:ahLst/>
              <a:cxnLst/>
              <a:rect l="l" t="t" r="r" b="b"/>
              <a:pathLst>
                <a:path w="24291" h="27046" extrusionOk="0">
                  <a:moveTo>
                    <a:pt x="12130" y="1"/>
                  </a:moveTo>
                  <a:cubicBezTo>
                    <a:pt x="11615" y="1"/>
                    <a:pt x="11100" y="112"/>
                    <a:pt x="10705" y="333"/>
                  </a:cubicBezTo>
                  <a:lnTo>
                    <a:pt x="1426" y="5685"/>
                  </a:lnTo>
                  <a:cubicBezTo>
                    <a:pt x="919" y="5970"/>
                    <a:pt x="475" y="6509"/>
                    <a:pt x="222" y="7110"/>
                  </a:cubicBezTo>
                  <a:cubicBezTo>
                    <a:pt x="222" y="7142"/>
                    <a:pt x="222" y="7174"/>
                    <a:pt x="190" y="7205"/>
                  </a:cubicBezTo>
                  <a:cubicBezTo>
                    <a:pt x="64" y="7522"/>
                    <a:pt x="0" y="7839"/>
                    <a:pt x="0" y="8155"/>
                  </a:cubicBezTo>
                  <a:lnTo>
                    <a:pt x="0" y="18891"/>
                  </a:lnTo>
                  <a:cubicBezTo>
                    <a:pt x="0" y="19810"/>
                    <a:pt x="634" y="20886"/>
                    <a:pt x="1394" y="21361"/>
                  </a:cubicBezTo>
                  <a:lnTo>
                    <a:pt x="10705" y="26713"/>
                  </a:lnTo>
                  <a:cubicBezTo>
                    <a:pt x="11100" y="26935"/>
                    <a:pt x="11615" y="27046"/>
                    <a:pt x="12130" y="27046"/>
                  </a:cubicBezTo>
                  <a:cubicBezTo>
                    <a:pt x="12644" y="27046"/>
                    <a:pt x="13159" y="26935"/>
                    <a:pt x="13555" y="26713"/>
                  </a:cubicBezTo>
                  <a:lnTo>
                    <a:pt x="22866" y="21361"/>
                  </a:lnTo>
                  <a:cubicBezTo>
                    <a:pt x="23626" y="20886"/>
                    <a:pt x="24259" y="19810"/>
                    <a:pt x="24259" y="18891"/>
                  </a:cubicBezTo>
                  <a:lnTo>
                    <a:pt x="24259" y="8155"/>
                  </a:lnTo>
                  <a:cubicBezTo>
                    <a:pt x="24291" y="7237"/>
                    <a:pt x="23657" y="6160"/>
                    <a:pt x="22866" y="5685"/>
                  </a:cubicBezTo>
                  <a:lnTo>
                    <a:pt x="13555" y="333"/>
                  </a:lnTo>
                  <a:cubicBezTo>
                    <a:pt x="13159" y="112"/>
                    <a:pt x="12644" y="1"/>
                    <a:pt x="12130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503" name="Google Shape;4503;p39"/>
          <p:cNvGrpSpPr/>
          <p:nvPr/>
        </p:nvGrpSpPr>
        <p:grpSpPr>
          <a:xfrm>
            <a:off x="8107550" y="3780588"/>
            <a:ext cx="1427441" cy="1558560"/>
            <a:chOff x="6061840" y="2835441"/>
            <a:chExt cx="1070581" cy="1168920"/>
          </a:xfrm>
        </p:grpSpPr>
        <p:sp>
          <p:nvSpPr>
            <p:cNvPr id="4504" name="Google Shape;4504;p39"/>
            <p:cNvSpPr/>
            <p:nvPr/>
          </p:nvSpPr>
          <p:spPr>
            <a:xfrm>
              <a:off x="6092898" y="2835441"/>
              <a:ext cx="1008466" cy="569471"/>
            </a:xfrm>
            <a:custGeom>
              <a:avLst/>
              <a:gdLst/>
              <a:ahLst/>
              <a:cxnLst/>
              <a:rect l="l" t="t" r="r" b="b"/>
              <a:pathLst>
                <a:path w="30847" h="17419" extrusionOk="0">
                  <a:moveTo>
                    <a:pt x="15423" y="0"/>
                  </a:moveTo>
                  <a:cubicBezTo>
                    <a:pt x="14980" y="0"/>
                    <a:pt x="14537" y="95"/>
                    <a:pt x="14220" y="285"/>
                  </a:cubicBezTo>
                  <a:lnTo>
                    <a:pt x="1204" y="7791"/>
                  </a:lnTo>
                  <a:cubicBezTo>
                    <a:pt x="887" y="7981"/>
                    <a:pt x="570" y="8298"/>
                    <a:pt x="349" y="8709"/>
                  </a:cubicBezTo>
                  <a:cubicBezTo>
                    <a:pt x="127" y="9089"/>
                    <a:pt x="0" y="9533"/>
                    <a:pt x="0" y="9913"/>
                  </a:cubicBezTo>
                  <a:lnTo>
                    <a:pt x="0" y="17418"/>
                  </a:lnTo>
                  <a:lnTo>
                    <a:pt x="380" y="17418"/>
                  </a:lnTo>
                  <a:lnTo>
                    <a:pt x="380" y="9913"/>
                  </a:lnTo>
                  <a:cubicBezTo>
                    <a:pt x="380" y="9596"/>
                    <a:pt x="507" y="9248"/>
                    <a:pt x="697" y="8899"/>
                  </a:cubicBezTo>
                  <a:cubicBezTo>
                    <a:pt x="887" y="8551"/>
                    <a:pt x="1141" y="8298"/>
                    <a:pt x="1394" y="8139"/>
                  </a:cubicBezTo>
                  <a:lnTo>
                    <a:pt x="14410" y="634"/>
                  </a:lnTo>
                  <a:cubicBezTo>
                    <a:pt x="14663" y="475"/>
                    <a:pt x="15043" y="380"/>
                    <a:pt x="15423" y="380"/>
                  </a:cubicBezTo>
                  <a:cubicBezTo>
                    <a:pt x="15803" y="380"/>
                    <a:pt x="16183" y="475"/>
                    <a:pt x="16437" y="634"/>
                  </a:cubicBezTo>
                  <a:lnTo>
                    <a:pt x="29453" y="8139"/>
                  </a:lnTo>
                  <a:cubicBezTo>
                    <a:pt x="29706" y="8298"/>
                    <a:pt x="29959" y="8551"/>
                    <a:pt x="30149" y="8899"/>
                  </a:cubicBezTo>
                  <a:cubicBezTo>
                    <a:pt x="30339" y="9248"/>
                    <a:pt x="30466" y="9596"/>
                    <a:pt x="30466" y="9913"/>
                  </a:cubicBezTo>
                  <a:lnTo>
                    <a:pt x="30466" y="17418"/>
                  </a:lnTo>
                  <a:lnTo>
                    <a:pt x="30846" y="17418"/>
                  </a:lnTo>
                  <a:lnTo>
                    <a:pt x="30846" y="9913"/>
                  </a:lnTo>
                  <a:cubicBezTo>
                    <a:pt x="30846" y="9533"/>
                    <a:pt x="30719" y="9089"/>
                    <a:pt x="30498" y="8709"/>
                  </a:cubicBezTo>
                  <a:cubicBezTo>
                    <a:pt x="30276" y="8298"/>
                    <a:pt x="29959" y="7981"/>
                    <a:pt x="29643" y="7791"/>
                  </a:cubicBezTo>
                  <a:lnTo>
                    <a:pt x="16627" y="285"/>
                  </a:lnTo>
                  <a:cubicBezTo>
                    <a:pt x="16310" y="95"/>
                    <a:pt x="15867" y="0"/>
                    <a:pt x="154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05" name="Google Shape;4505;p39"/>
            <p:cNvSpPr/>
            <p:nvPr/>
          </p:nvSpPr>
          <p:spPr>
            <a:xfrm>
              <a:off x="6061840" y="3404879"/>
              <a:ext cx="1070581" cy="599482"/>
            </a:xfrm>
            <a:custGeom>
              <a:avLst/>
              <a:gdLst/>
              <a:ahLst/>
              <a:cxnLst/>
              <a:rect l="l" t="t" r="r" b="b"/>
              <a:pathLst>
                <a:path w="32747" h="18337" extrusionOk="0">
                  <a:moveTo>
                    <a:pt x="0" y="0"/>
                  </a:moveTo>
                  <a:lnTo>
                    <a:pt x="0" y="7506"/>
                  </a:lnTo>
                  <a:cubicBezTo>
                    <a:pt x="0" y="8044"/>
                    <a:pt x="159" y="8646"/>
                    <a:pt x="475" y="9184"/>
                  </a:cubicBezTo>
                  <a:cubicBezTo>
                    <a:pt x="792" y="9723"/>
                    <a:pt x="1204" y="10166"/>
                    <a:pt x="1679" y="10419"/>
                  </a:cubicBezTo>
                  <a:lnTo>
                    <a:pt x="14695" y="17925"/>
                  </a:lnTo>
                  <a:cubicBezTo>
                    <a:pt x="15138" y="18210"/>
                    <a:pt x="15740" y="18336"/>
                    <a:pt x="16373" y="18336"/>
                  </a:cubicBezTo>
                  <a:cubicBezTo>
                    <a:pt x="17007" y="18336"/>
                    <a:pt x="17608" y="18210"/>
                    <a:pt x="18052" y="17925"/>
                  </a:cubicBezTo>
                  <a:lnTo>
                    <a:pt x="31068" y="10419"/>
                  </a:lnTo>
                  <a:cubicBezTo>
                    <a:pt x="31543" y="10134"/>
                    <a:pt x="31954" y="9691"/>
                    <a:pt x="32271" y="9152"/>
                  </a:cubicBezTo>
                  <a:cubicBezTo>
                    <a:pt x="32588" y="8646"/>
                    <a:pt x="32746" y="8044"/>
                    <a:pt x="32746" y="7506"/>
                  </a:cubicBezTo>
                  <a:lnTo>
                    <a:pt x="32746" y="0"/>
                  </a:lnTo>
                  <a:lnTo>
                    <a:pt x="30434" y="0"/>
                  </a:lnTo>
                  <a:lnTo>
                    <a:pt x="30434" y="7506"/>
                  </a:lnTo>
                  <a:cubicBezTo>
                    <a:pt x="30434" y="7601"/>
                    <a:pt x="30403" y="7791"/>
                    <a:pt x="30276" y="8012"/>
                  </a:cubicBezTo>
                  <a:cubicBezTo>
                    <a:pt x="30149" y="8234"/>
                    <a:pt x="29991" y="8361"/>
                    <a:pt x="29896" y="8424"/>
                  </a:cubicBezTo>
                  <a:lnTo>
                    <a:pt x="16912" y="15930"/>
                  </a:lnTo>
                  <a:cubicBezTo>
                    <a:pt x="16817" y="15961"/>
                    <a:pt x="16627" y="16025"/>
                    <a:pt x="16373" y="16025"/>
                  </a:cubicBezTo>
                  <a:cubicBezTo>
                    <a:pt x="16120" y="16025"/>
                    <a:pt x="15930" y="15961"/>
                    <a:pt x="15835" y="15930"/>
                  </a:cubicBezTo>
                  <a:lnTo>
                    <a:pt x="2851" y="8424"/>
                  </a:lnTo>
                  <a:cubicBezTo>
                    <a:pt x="2756" y="8361"/>
                    <a:pt x="2597" y="8234"/>
                    <a:pt x="2471" y="8012"/>
                  </a:cubicBezTo>
                  <a:cubicBezTo>
                    <a:pt x="2344" y="7791"/>
                    <a:pt x="2312" y="7601"/>
                    <a:pt x="2312" y="7506"/>
                  </a:cubicBezTo>
                  <a:lnTo>
                    <a:pt x="2312" y="0"/>
                  </a:lnTo>
                  <a:close/>
                </a:path>
              </a:pathLst>
            </a:custGeom>
            <a:solidFill>
              <a:srgbClr val="E474D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06" name="Google Shape;4506;p39"/>
            <p:cNvSpPr/>
            <p:nvPr/>
          </p:nvSpPr>
          <p:spPr>
            <a:xfrm>
              <a:off x="6200554" y="2962255"/>
              <a:ext cx="793120" cy="884757"/>
            </a:xfrm>
            <a:custGeom>
              <a:avLst/>
              <a:gdLst/>
              <a:ahLst/>
              <a:cxnLst/>
              <a:rect l="l" t="t" r="r" b="b"/>
              <a:pathLst>
                <a:path w="24260" h="27063" extrusionOk="0">
                  <a:moveTo>
                    <a:pt x="12130" y="1"/>
                  </a:moveTo>
                  <a:cubicBezTo>
                    <a:pt x="11616" y="1"/>
                    <a:pt x="11101" y="112"/>
                    <a:pt x="10705" y="333"/>
                  </a:cubicBezTo>
                  <a:lnTo>
                    <a:pt x="1394" y="5685"/>
                  </a:lnTo>
                  <a:cubicBezTo>
                    <a:pt x="634" y="6160"/>
                    <a:pt x="1" y="7237"/>
                    <a:pt x="1" y="8155"/>
                  </a:cubicBezTo>
                  <a:lnTo>
                    <a:pt x="1" y="18891"/>
                  </a:lnTo>
                  <a:cubicBezTo>
                    <a:pt x="1" y="19335"/>
                    <a:pt x="159" y="19841"/>
                    <a:pt x="413" y="20285"/>
                  </a:cubicBezTo>
                  <a:cubicBezTo>
                    <a:pt x="666" y="20728"/>
                    <a:pt x="1014" y="21140"/>
                    <a:pt x="1394" y="21361"/>
                  </a:cubicBezTo>
                  <a:lnTo>
                    <a:pt x="10705" y="26713"/>
                  </a:lnTo>
                  <a:cubicBezTo>
                    <a:pt x="11102" y="26943"/>
                    <a:pt x="11610" y="27063"/>
                    <a:pt x="12119" y="27063"/>
                  </a:cubicBezTo>
                  <a:cubicBezTo>
                    <a:pt x="12381" y="27063"/>
                    <a:pt x="12643" y="27031"/>
                    <a:pt x="12890" y="26967"/>
                  </a:cubicBezTo>
                  <a:cubicBezTo>
                    <a:pt x="13017" y="26935"/>
                    <a:pt x="13112" y="26903"/>
                    <a:pt x="13239" y="26872"/>
                  </a:cubicBezTo>
                  <a:cubicBezTo>
                    <a:pt x="13334" y="26808"/>
                    <a:pt x="13460" y="26777"/>
                    <a:pt x="13555" y="26713"/>
                  </a:cubicBezTo>
                  <a:lnTo>
                    <a:pt x="22866" y="21361"/>
                  </a:lnTo>
                  <a:cubicBezTo>
                    <a:pt x="23246" y="21140"/>
                    <a:pt x="23594" y="20728"/>
                    <a:pt x="23848" y="20285"/>
                  </a:cubicBezTo>
                  <a:cubicBezTo>
                    <a:pt x="24101" y="19841"/>
                    <a:pt x="24260" y="19335"/>
                    <a:pt x="24260" y="18891"/>
                  </a:cubicBezTo>
                  <a:lnTo>
                    <a:pt x="24260" y="8155"/>
                  </a:lnTo>
                  <a:cubicBezTo>
                    <a:pt x="24260" y="7237"/>
                    <a:pt x="23626" y="6160"/>
                    <a:pt x="22866" y="5685"/>
                  </a:cubicBezTo>
                  <a:lnTo>
                    <a:pt x="13555" y="333"/>
                  </a:lnTo>
                  <a:cubicBezTo>
                    <a:pt x="13159" y="112"/>
                    <a:pt x="12645" y="1"/>
                    <a:pt x="12130" y="1"/>
                  </a:cubicBezTo>
                  <a:close/>
                </a:path>
              </a:pathLst>
            </a:custGeom>
            <a:solidFill>
              <a:srgbClr val="E474D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516" name="Google Shape;4516;p39"/>
          <p:cNvGrpSpPr/>
          <p:nvPr/>
        </p:nvGrpSpPr>
        <p:grpSpPr>
          <a:xfrm>
            <a:off x="6290734" y="3739177"/>
            <a:ext cx="1428793" cy="1558560"/>
            <a:chOff x="4710724" y="2804383"/>
            <a:chExt cx="1071595" cy="1168920"/>
          </a:xfrm>
        </p:grpSpPr>
        <p:sp>
          <p:nvSpPr>
            <p:cNvPr id="4517" name="Google Shape;4517;p39"/>
            <p:cNvSpPr/>
            <p:nvPr/>
          </p:nvSpPr>
          <p:spPr>
            <a:xfrm>
              <a:off x="4742796" y="3404879"/>
              <a:ext cx="1008466" cy="568424"/>
            </a:xfrm>
            <a:custGeom>
              <a:avLst/>
              <a:gdLst/>
              <a:ahLst/>
              <a:cxnLst/>
              <a:rect l="l" t="t" r="r" b="b"/>
              <a:pathLst>
                <a:path w="30847" h="17387" extrusionOk="0">
                  <a:moveTo>
                    <a:pt x="1" y="0"/>
                  </a:moveTo>
                  <a:lnTo>
                    <a:pt x="1" y="7474"/>
                  </a:lnTo>
                  <a:cubicBezTo>
                    <a:pt x="1" y="7854"/>
                    <a:pt x="128" y="8297"/>
                    <a:pt x="349" y="8677"/>
                  </a:cubicBezTo>
                  <a:cubicBezTo>
                    <a:pt x="571" y="9089"/>
                    <a:pt x="888" y="9406"/>
                    <a:pt x="1204" y="9596"/>
                  </a:cubicBezTo>
                  <a:lnTo>
                    <a:pt x="14220" y="17101"/>
                  </a:lnTo>
                  <a:cubicBezTo>
                    <a:pt x="14537" y="17291"/>
                    <a:pt x="14949" y="17386"/>
                    <a:pt x="15424" y="17386"/>
                  </a:cubicBezTo>
                  <a:cubicBezTo>
                    <a:pt x="15867" y="17386"/>
                    <a:pt x="16311" y="17291"/>
                    <a:pt x="16627" y="17101"/>
                  </a:cubicBezTo>
                  <a:lnTo>
                    <a:pt x="29612" y="9596"/>
                  </a:lnTo>
                  <a:cubicBezTo>
                    <a:pt x="29960" y="9406"/>
                    <a:pt x="30245" y="9089"/>
                    <a:pt x="30467" y="8677"/>
                  </a:cubicBezTo>
                  <a:cubicBezTo>
                    <a:pt x="30720" y="8297"/>
                    <a:pt x="30847" y="7854"/>
                    <a:pt x="30847" y="7506"/>
                  </a:cubicBezTo>
                  <a:lnTo>
                    <a:pt x="30847" y="0"/>
                  </a:lnTo>
                  <a:lnTo>
                    <a:pt x="30435" y="0"/>
                  </a:lnTo>
                  <a:lnTo>
                    <a:pt x="30435" y="7506"/>
                  </a:lnTo>
                  <a:cubicBezTo>
                    <a:pt x="30435" y="7791"/>
                    <a:pt x="30340" y="8139"/>
                    <a:pt x="30150" y="8487"/>
                  </a:cubicBezTo>
                  <a:cubicBezTo>
                    <a:pt x="29960" y="8836"/>
                    <a:pt x="29707" y="9089"/>
                    <a:pt x="29422" y="9247"/>
                  </a:cubicBezTo>
                  <a:lnTo>
                    <a:pt x="16437" y="16753"/>
                  </a:lnTo>
                  <a:cubicBezTo>
                    <a:pt x="16152" y="16911"/>
                    <a:pt x="15804" y="17006"/>
                    <a:pt x="15424" y="17006"/>
                  </a:cubicBezTo>
                  <a:cubicBezTo>
                    <a:pt x="15012" y="17006"/>
                    <a:pt x="14664" y="16911"/>
                    <a:pt x="14410" y="16753"/>
                  </a:cubicBezTo>
                  <a:lnTo>
                    <a:pt x="1394" y="9247"/>
                  </a:lnTo>
                  <a:cubicBezTo>
                    <a:pt x="1141" y="9089"/>
                    <a:pt x="888" y="8836"/>
                    <a:pt x="666" y="8487"/>
                  </a:cubicBezTo>
                  <a:cubicBezTo>
                    <a:pt x="476" y="8171"/>
                    <a:pt x="381" y="7791"/>
                    <a:pt x="381" y="7506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18" name="Google Shape;4518;p39"/>
            <p:cNvSpPr/>
            <p:nvPr/>
          </p:nvSpPr>
          <p:spPr>
            <a:xfrm>
              <a:off x="4710724" y="2804383"/>
              <a:ext cx="1071595" cy="600529"/>
            </a:xfrm>
            <a:custGeom>
              <a:avLst/>
              <a:gdLst/>
              <a:ahLst/>
              <a:cxnLst/>
              <a:rect l="l" t="t" r="r" b="b"/>
              <a:pathLst>
                <a:path w="32778" h="18369" extrusionOk="0">
                  <a:moveTo>
                    <a:pt x="16405" y="0"/>
                  </a:moveTo>
                  <a:cubicBezTo>
                    <a:pt x="15771" y="0"/>
                    <a:pt x="15170" y="127"/>
                    <a:pt x="14695" y="412"/>
                  </a:cubicBezTo>
                  <a:lnTo>
                    <a:pt x="1710" y="7917"/>
                  </a:lnTo>
                  <a:cubicBezTo>
                    <a:pt x="1235" y="8202"/>
                    <a:pt x="792" y="8646"/>
                    <a:pt x="507" y="9184"/>
                  </a:cubicBezTo>
                  <a:cubicBezTo>
                    <a:pt x="190" y="9723"/>
                    <a:pt x="0" y="10293"/>
                    <a:pt x="0" y="10863"/>
                  </a:cubicBezTo>
                  <a:lnTo>
                    <a:pt x="0" y="18368"/>
                  </a:lnTo>
                  <a:lnTo>
                    <a:pt x="2312" y="18368"/>
                  </a:lnTo>
                  <a:lnTo>
                    <a:pt x="2312" y="10863"/>
                  </a:lnTo>
                  <a:cubicBezTo>
                    <a:pt x="2312" y="10736"/>
                    <a:pt x="2375" y="10546"/>
                    <a:pt x="2502" y="10324"/>
                  </a:cubicBezTo>
                  <a:cubicBezTo>
                    <a:pt x="2629" y="10103"/>
                    <a:pt x="2787" y="9976"/>
                    <a:pt x="2850" y="9913"/>
                  </a:cubicBezTo>
                  <a:lnTo>
                    <a:pt x="15866" y="2407"/>
                  </a:lnTo>
                  <a:cubicBezTo>
                    <a:pt x="15961" y="2375"/>
                    <a:pt x="16151" y="2312"/>
                    <a:pt x="16405" y="2312"/>
                  </a:cubicBezTo>
                  <a:cubicBezTo>
                    <a:pt x="16658" y="2312"/>
                    <a:pt x="16848" y="2375"/>
                    <a:pt x="16943" y="2407"/>
                  </a:cubicBezTo>
                  <a:lnTo>
                    <a:pt x="29927" y="9913"/>
                  </a:lnTo>
                  <a:cubicBezTo>
                    <a:pt x="30022" y="9976"/>
                    <a:pt x="30181" y="10103"/>
                    <a:pt x="30308" y="10324"/>
                  </a:cubicBezTo>
                  <a:cubicBezTo>
                    <a:pt x="30434" y="10546"/>
                    <a:pt x="30466" y="10736"/>
                    <a:pt x="30466" y="10863"/>
                  </a:cubicBezTo>
                  <a:lnTo>
                    <a:pt x="30466" y="18368"/>
                  </a:lnTo>
                  <a:lnTo>
                    <a:pt x="32778" y="18368"/>
                  </a:lnTo>
                  <a:lnTo>
                    <a:pt x="32778" y="10863"/>
                  </a:lnTo>
                  <a:cubicBezTo>
                    <a:pt x="32778" y="10293"/>
                    <a:pt x="32619" y="9723"/>
                    <a:pt x="32303" y="9184"/>
                  </a:cubicBezTo>
                  <a:cubicBezTo>
                    <a:pt x="31986" y="8646"/>
                    <a:pt x="31543" y="8202"/>
                    <a:pt x="31099" y="7917"/>
                  </a:cubicBezTo>
                  <a:lnTo>
                    <a:pt x="18083" y="412"/>
                  </a:lnTo>
                  <a:cubicBezTo>
                    <a:pt x="17608" y="159"/>
                    <a:pt x="17006" y="0"/>
                    <a:pt x="16405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19" name="Google Shape;4519;p39"/>
            <p:cNvSpPr/>
            <p:nvPr/>
          </p:nvSpPr>
          <p:spPr>
            <a:xfrm>
              <a:off x="4849439" y="2962255"/>
              <a:ext cx="794166" cy="884201"/>
            </a:xfrm>
            <a:custGeom>
              <a:avLst/>
              <a:gdLst/>
              <a:ahLst/>
              <a:cxnLst/>
              <a:rect l="l" t="t" r="r" b="b"/>
              <a:pathLst>
                <a:path w="24292" h="27046" extrusionOk="0">
                  <a:moveTo>
                    <a:pt x="12162" y="1"/>
                  </a:moveTo>
                  <a:cubicBezTo>
                    <a:pt x="11647" y="1"/>
                    <a:pt x="11133" y="112"/>
                    <a:pt x="10737" y="333"/>
                  </a:cubicBezTo>
                  <a:lnTo>
                    <a:pt x="1426" y="5685"/>
                  </a:lnTo>
                  <a:cubicBezTo>
                    <a:pt x="951" y="5970"/>
                    <a:pt x="508" y="6509"/>
                    <a:pt x="254" y="7110"/>
                  </a:cubicBezTo>
                  <a:cubicBezTo>
                    <a:pt x="254" y="7142"/>
                    <a:pt x="223" y="7174"/>
                    <a:pt x="223" y="7205"/>
                  </a:cubicBezTo>
                  <a:cubicBezTo>
                    <a:pt x="96" y="7522"/>
                    <a:pt x="1" y="7839"/>
                    <a:pt x="1" y="8155"/>
                  </a:cubicBezTo>
                  <a:lnTo>
                    <a:pt x="1" y="18891"/>
                  </a:lnTo>
                  <a:cubicBezTo>
                    <a:pt x="1" y="19810"/>
                    <a:pt x="634" y="20886"/>
                    <a:pt x="1426" y="21361"/>
                  </a:cubicBezTo>
                  <a:lnTo>
                    <a:pt x="10737" y="26713"/>
                  </a:lnTo>
                  <a:cubicBezTo>
                    <a:pt x="11133" y="26935"/>
                    <a:pt x="11647" y="27046"/>
                    <a:pt x="12158" y="27046"/>
                  </a:cubicBezTo>
                  <a:cubicBezTo>
                    <a:pt x="12668" y="27046"/>
                    <a:pt x="13175" y="26935"/>
                    <a:pt x="13555" y="26713"/>
                  </a:cubicBezTo>
                  <a:lnTo>
                    <a:pt x="22866" y="21361"/>
                  </a:lnTo>
                  <a:cubicBezTo>
                    <a:pt x="23658" y="20886"/>
                    <a:pt x="24291" y="19810"/>
                    <a:pt x="24291" y="18891"/>
                  </a:cubicBezTo>
                  <a:lnTo>
                    <a:pt x="24291" y="8155"/>
                  </a:lnTo>
                  <a:cubicBezTo>
                    <a:pt x="24291" y="7237"/>
                    <a:pt x="23658" y="6160"/>
                    <a:pt x="22866" y="5685"/>
                  </a:cubicBezTo>
                  <a:lnTo>
                    <a:pt x="13587" y="333"/>
                  </a:lnTo>
                  <a:cubicBezTo>
                    <a:pt x="13191" y="112"/>
                    <a:pt x="12676" y="1"/>
                    <a:pt x="12162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20" name="Google Shape;4520;p39"/>
            <p:cNvSpPr/>
            <p:nvPr/>
          </p:nvSpPr>
          <p:spPr>
            <a:xfrm>
              <a:off x="5095875" y="3147066"/>
              <a:ext cx="302340" cy="483522"/>
            </a:xfrm>
            <a:custGeom>
              <a:avLst/>
              <a:gdLst/>
              <a:ahLst/>
              <a:cxnLst/>
              <a:rect l="l" t="t" r="r" b="b"/>
              <a:pathLst>
                <a:path w="9248" h="14790" extrusionOk="0">
                  <a:moveTo>
                    <a:pt x="7601" y="412"/>
                  </a:moveTo>
                  <a:cubicBezTo>
                    <a:pt x="8266" y="412"/>
                    <a:pt x="8836" y="982"/>
                    <a:pt x="8836" y="1679"/>
                  </a:cubicBezTo>
                  <a:lnTo>
                    <a:pt x="8836" y="13112"/>
                  </a:lnTo>
                  <a:cubicBezTo>
                    <a:pt x="8836" y="13808"/>
                    <a:pt x="8266" y="14378"/>
                    <a:pt x="7601" y="14378"/>
                  </a:cubicBezTo>
                  <a:lnTo>
                    <a:pt x="1647" y="14378"/>
                  </a:lnTo>
                  <a:cubicBezTo>
                    <a:pt x="950" y="14378"/>
                    <a:pt x="380" y="13808"/>
                    <a:pt x="380" y="13112"/>
                  </a:cubicBezTo>
                  <a:lnTo>
                    <a:pt x="380" y="1679"/>
                  </a:lnTo>
                  <a:cubicBezTo>
                    <a:pt x="380" y="982"/>
                    <a:pt x="950" y="412"/>
                    <a:pt x="1647" y="412"/>
                  </a:cubicBezTo>
                  <a:close/>
                  <a:moveTo>
                    <a:pt x="1647" y="1"/>
                  </a:moveTo>
                  <a:cubicBezTo>
                    <a:pt x="728" y="1"/>
                    <a:pt x="0" y="761"/>
                    <a:pt x="0" y="1679"/>
                  </a:cubicBezTo>
                  <a:lnTo>
                    <a:pt x="0" y="13112"/>
                  </a:lnTo>
                  <a:cubicBezTo>
                    <a:pt x="0" y="14030"/>
                    <a:pt x="728" y="14790"/>
                    <a:pt x="1647" y="14790"/>
                  </a:cubicBezTo>
                  <a:lnTo>
                    <a:pt x="7601" y="14790"/>
                  </a:lnTo>
                  <a:cubicBezTo>
                    <a:pt x="8519" y="14790"/>
                    <a:pt x="9247" y="14030"/>
                    <a:pt x="9247" y="13112"/>
                  </a:cubicBezTo>
                  <a:lnTo>
                    <a:pt x="9247" y="1679"/>
                  </a:lnTo>
                  <a:cubicBezTo>
                    <a:pt x="9247" y="761"/>
                    <a:pt x="8519" y="1"/>
                    <a:pt x="7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21" name="Google Shape;4521;p39"/>
            <p:cNvSpPr/>
            <p:nvPr/>
          </p:nvSpPr>
          <p:spPr>
            <a:xfrm>
              <a:off x="5094829" y="3204016"/>
              <a:ext cx="303386" cy="13502"/>
            </a:xfrm>
            <a:custGeom>
              <a:avLst/>
              <a:gdLst/>
              <a:ahLst/>
              <a:cxnLst/>
              <a:rect l="l" t="t" r="r" b="b"/>
              <a:pathLst>
                <a:path w="9280" h="413" extrusionOk="0">
                  <a:moveTo>
                    <a:pt x="222" y="0"/>
                  </a:moveTo>
                  <a:cubicBezTo>
                    <a:pt x="95" y="0"/>
                    <a:pt x="0" y="95"/>
                    <a:pt x="0" y="222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9089" y="412"/>
                  </a:lnTo>
                  <a:cubicBezTo>
                    <a:pt x="9184" y="412"/>
                    <a:pt x="9279" y="317"/>
                    <a:pt x="9279" y="222"/>
                  </a:cubicBezTo>
                  <a:cubicBezTo>
                    <a:pt x="9279" y="95"/>
                    <a:pt x="9184" y="0"/>
                    <a:pt x="90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22" name="Google Shape;4522;p39"/>
            <p:cNvSpPr/>
            <p:nvPr/>
          </p:nvSpPr>
          <p:spPr>
            <a:xfrm>
              <a:off x="5094829" y="3557062"/>
              <a:ext cx="303386" cy="13502"/>
            </a:xfrm>
            <a:custGeom>
              <a:avLst/>
              <a:gdLst/>
              <a:ahLst/>
              <a:cxnLst/>
              <a:rect l="l" t="t" r="r" b="b"/>
              <a:pathLst>
                <a:path w="9280" h="413" extrusionOk="0">
                  <a:moveTo>
                    <a:pt x="222" y="0"/>
                  </a:moveTo>
                  <a:cubicBezTo>
                    <a:pt x="95" y="0"/>
                    <a:pt x="0" y="96"/>
                    <a:pt x="0" y="191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9089" y="412"/>
                  </a:lnTo>
                  <a:cubicBezTo>
                    <a:pt x="9184" y="412"/>
                    <a:pt x="9279" y="317"/>
                    <a:pt x="9279" y="191"/>
                  </a:cubicBezTo>
                  <a:cubicBezTo>
                    <a:pt x="9279" y="96"/>
                    <a:pt x="9184" y="0"/>
                    <a:pt x="90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23" name="Google Shape;4523;p39"/>
            <p:cNvSpPr/>
            <p:nvPr/>
          </p:nvSpPr>
          <p:spPr>
            <a:xfrm>
              <a:off x="5207683" y="3585014"/>
              <a:ext cx="78724" cy="13502"/>
            </a:xfrm>
            <a:custGeom>
              <a:avLst/>
              <a:gdLst/>
              <a:ahLst/>
              <a:cxnLst/>
              <a:rect l="l" t="t" r="r" b="b"/>
              <a:pathLst>
                <a:path w="2408" h="413" extrusionOk="0">
                  <a:moveTo>
                    <a:pt x="190" y="1"/>
                  </a:moveTo>
                  <a:cubicBezTo>
                    <a:pt x="95" y="1"/>
                    <a:pt x="0" y="96"/>
                    <a:pt x="0" y="222"/>
                  </a:cubicBezTo>
                  <a:cubicBezTo>
                    <a:pt x="0" y="317"/>
                    <a:pt x="95" y="412"/>
                    <a:pt x="190" y="412"/>
                  </a:cubicBezTo>
                  <a:lnTo>
                    <a:pt x="2186" y="412"/>
                  </a:lnTo>
                  <a:cubicBezTo>
                    <a:pt x="2312" y="412"/>
                    <a:pt x="2407" y="317"/>
                    <a:pt x="2407" y="222"/>
                  </a:cubicBezTo>
                  <a:cubicBezTo>
                    <a:pt x="2407" y="96"/>
                    <a:pt x="2312" y="1"/>
                    <a:pt x="21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24" name="Google Shape;4524;p39"/>
            <p:cNvSpPr/>
            <p:nvPr/>
          </p:nvSpPr>
          <p:spPr>
            <a:xfrm>
              <a:off x="5156944" y="3175018"/>
              <a:ext cx="17621" cy="16608"/>
            </a:xfrm>
            <a:custGeom>
              <a:avLst/>
              <a:gdLst/>
              <a:ahLst/>
              <a:cxnLst/>
              <a:rect l="l" t="t" r="r" b="b"/>
              <a:pathLst>
                <a:path w="539" h="508" extrusionOk="0">
                  <a:moveTo>
                    <a:pt x="254" y="1"/>
                  </a:moveTo>
                  <a:cubicBezTo>
                    <a:pt x="127" y="1"/>
                    <a:pt x="1" y="96"/>
                    <a:pt x="1" y="254"/>
                  </a:cubicBezTo>
                  <a:cubicBezTo>
                    <a:pt x="1" y="381"/>
                    <a:pt x="127" y="507"/>
                    <a:pt x="254" y="507"/>
                  </a:cubicBezTo>
                  <a:cubicBezTo>
                    <a:pt x="412" y="507"/>
                    <a:pt x="539" y="381"/>
                    <a:pt x="539" y="254"/>
                  </a:cubicBezTo>
                  <a:cubicBezTo>
                    <a:pt x="539" y="96"/>
                    <a:pt x="412" y="1"/>
                    <a:pt x="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25" name="Google Shape;4525;p39"/>
            <p:cNvSpPr/>
            <p:nvPr/>
          </p:nvSpPr>
          <p:spPr>
            <a:xfrm>
              <a:off x="5137264" y="3279601"/>
              <a:ext cx="218517" cy="218484"/>
            </a:xfrm>
            <a:custGeom>
              <a:avLst/>
              <a:gdLst/>
              <a:ahLst/>
              <a:cxnLst/>
              <a:rect l="l" t="t" r="r" b="b"/>
              <a:pathLst>
                <a:path w="6684" h="6683" extrusionOk="0">
                  <a:moveTo>
                    <a:pt x="3358" y="412"/>
                  </a:moveTo>
                  <a:cubicBezTo>
                    <a:pt x="4973" y="412"/>
                    <a:pt x="6271" y="1710"/>
                    <a:pt x="6271" y="3325"/>
                  </a:cubicBezTo>
                  <a:cubicBezTo>
                    <a:pt x="6271" y="4941"/>
                    <a:pt x="4973" y="6271"/>
                    <a:pt x="3358" y="6271"/>
                  </a:cubicBezTo>
                  <a:cubicBezTo>
                    <a:pt x="1743" y="6271"/>
                    <a:pt x="413" y="4941"/>
                    <a:pt x="413" y="3325"/>
                  </a:cubicBezTo>
                  <a:cubicBezTo>
                    <a:pt x="413" y="1710"/>
                    <a:pt x="1743" y="412"/>
                    <a:pt x="3358" y="412"/>
                  </a:cubicBezTo>
                  <a:close/>
                  <a:moveTo>
                    <a:pt x="3358" y="0"/>
                  </a:moveTo>
                  <a:cubicBezTo>
                    <a:pt x="1521" y="0"/>
                    <a:pt x="1" y="1489"/>
                    <a:pt x="1" y="3325"/>
                  </a:cubicBezTo>
                  <a:cubicBezTo>
                    <a:pt x="1" y="5194"/>
                    <a:pt x="1521" y="6682"/>
                    <a:pt x="3358" y="6682"/>
                  </a:cubicBezTo>
                  <a:cubicBezTo>
                    <a:pt x="5195" y="6682"/>
                    <a:pt x="6683" y="5162"/>
                    <a:pt x="6683" y="3325"/>
                  </a:cubicBezTo>
                  <a:cubicBezTo>
                    <a:pt x="6683" y="1489"/>
                    <a:pt x="5195" y="0"/>
                    <a:pt x="3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26" name="Google Shape;4526;p39"/>
            <p:cNvSpPr/>
            <p:nvPr/>
          </p:nvSpPr>
          <p:spPr>
            <a:xfrm>
              <a:off x="5202518" y="3330340"/>
              <a:ext cx="86995" cy="101478"/>
            </a:xfrm>
            <a:custGeom>
              <a:avLst/>
              <a:gdLst/>
              <a:ahLst/>
              <a:cxnLst/>
              <a:rect l="l" t="t" r="r" b="b"/>
              <a:pathLst>
                <a:path w="2661" h="3104" extrusionOk="0">
                  <a:moveTo>
                    <a:pt x="1330" y="412"/>
                  </a:moveTo>
                  <a:cubicBezTo>
                    <a:pt x="1868" y="412"/>
                    <a:pt x="2249" y="823"/>
                    <a:pt x="2249" y="1393"/>
                  </a:cubicBezTo>
                  <a:cubicBezTo>
                    <a:pt x="2249" y="2090"/>
                    <a:pt x="1710" y="2692"/>
                    <a:pt x="1330" y="2692"/>
                  </a:cubicBezTo>
                  <a:cubicBezTo>
                    <a:pt x="855" y="2692"/>
                    <a:pt x="380" y="2027"/>
                    <a:pt x="380" y="1393"/>
                  </a:cubicBezTo>
                  <a:cubicBezTo>
                    <a:pt x="380" y="823"/>
                    <a:pt x="760" y="412"/>
                    <a:pt x="1330" y="412"/>
                  </a:cubicBezTo>
                  <a:close/>
                  <a:moveTo>
                    <a:pt x="1330" y="0"/>
                  </a:moveTo>
                  <a:cubicBezTo>
                    <a:pt x="538" y="0"/>
                    <a:pt x="0" y="602"/>
                    <a:pt x="0" y="1393"/>
                  </a:cubicBezTo>
                  <a:cubicBezTo>
                    <a:pt x="0" y="2280"/>
                    <a:pt x="633" y="3104"/>
                    <a:pt x="1330" y="3104"/>
                  </a:cubicBezTo>
                  <a:cubicBezTo>
                    <a:pt x="1995" y="3104"/>
                    <a:pt x="2660" y="2248"/>
                    <a:pt x="2660" y="1393"/>
                  </a:cubicBezTo>
                  <a:cubicBezTo>
                    <a:pt x="2660" y="602"/>
                    <a:pt x="2090" y="0"/>
                    <a:pt x="13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27" name="Google Shape;4527;p39"/>
            <p:cNvSpPr/>
            <p:nvPr/>
          </p:nvSpPr>
          <p:spPr>
            <a:xfrm>
              <a:off x="5174533" y="3401381"/>
              <a:ext cx="51818" cy="81175"/>
            </a:xfrm>
            <a:custGeom>
              <a:avLst/>
              <a:gdLst/>
              <a:ahLst/>
              <a:cxnLst/>
              <a:rect l="l" t="t" r="r" b="b"/>
              <a:pathLst>
                <a:path w="1585" h="2483" extrusionOk="0">
                  <a:moveTo>
                    <a:pt x="1352" y="1"/>
                  </a:moveTo>
                  <a:cubicBezTo>
                    <a:pt x="1326" y="1"/>
                    <a:pt x="1298" y="5"/>
                    <a:pt x="1268" y="12"/>
                  </a:cubicBezTo>
                  <a:cubicBezTo>
                    <a:pt x="1046" y="107"/>
                    <a:pt x="824" y="234"/>
                    <a:pt x="603" y="392"/>
                  </a:cubicBezTo>
                  <a:cubicBezTo>
                    <a:pt x="191" y="709"/>
                    <a:pt x="1" y="1279"/>
                    <a:pt x="128" y="1786"/>
                  </a:cubicBezTo>
                  <a:lnTo>
                    <a:pt x="128" y="1849"/>
                  </a:lnTo>
                  <a:cubicBezTo>
                    <a:pt x="159" y="2039"/>
                    <a:pt x="254" y="2229"/>
                    <a:pt x="413" y="2387"/>
                  </a:cubicBezTo>
                  <a:cubicBezTo>
                    <a:pt x="444" y="2451"/>
                    <a:pt x="508" y="2482"/>
                    <a:pt x="571" y="2482"/>
                  </a:cubicBezTo>
                  <a:cubicBezTo>
                    <a:pt x="698" y="2482"/>
                    <a:pt x="761" y="2387"/>
                    <a:pt x="761" y="2292"/>
                  </a:cubicBezTo>
                  <a:cubicBezTo>
                    <a:pt x="761" y="2229"/>
                    <a:pt x="761" y="2197"/>
                    <a:pt x="729" y="2166"/>
                  </a:cubicBezTo>
                  <a:cubicBezTo>
                    <a:pt x="634" y="2039"/>
                    <a:pt x="539" y="1912"/>
                    <a:pt x="508" y="1754"/>
                  </a:cubicBezTo>
                  <a:lnTo>
                    <a:pt x="508" y="1691"/>
                  </a:lnTo>
                  <a:cubicBezTo>
                    <a:pt x="413" y="1342"/>
                    <a:pt x="539" y="931"/>
                    <a:pt x="856" y="709"/>
                  </a:cubicBezTo>
                  <a:cubicBezTo>
                    <a:pt x="1046" y="582"/>
                    <a:pt x="1236" y="456"/>
                    <a:pt x="1426" y="392"/>
                  </a:cubicBezTo>
                  <a:cubicBezTo>
                    <a:pt x="1521" y="361"/>
                    <a:pt x="1584" y="234"/>
                    <a:pt x="1553" y="139"/>
                  </a:cubicBezTo>
                  <a:cubicBezTo>
                    <a:pt x="1504" y="42"/>
                    <a:pt x="1437" y="1"/>
                    <a:pt x="13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28" name="Google Shape;4528;p39"/>
            <p:cNvSpPr/>
            <p:nvPr/>
          </p:nvSpPr>
          <p:spPr>
            <a:xfrm>
              <a:off x="5265647" y="3400531"/>
              <a:ext cx="52831" cy="82025"/>
            </a:xfrm>
            <a:custGeom>
              <a:avLst/>
              <a:gdLst/>
              <a:ahLst/>
              <a:cxnLst/>
              <a:rect l="l" t="t" r="r" b="b"/>
              <a:pathLst>
                <a:path w="1616" h="2509" extrusionOk="0">
                  <a:moveTo>
                    <a:pt x="235" y="0"/>
                  </a:moveTo>
                  <a:cubicBezTo>
                    <a:pt x="120" y="0"/>
                    <a:pt x="1" y="86"/>
                    <a:pt x="1" y="197"/>
                  </a:cubicBezTo>
                  <a:cubicBezTo>
                    <a:pt x="1" y="292"/>
                    <a:pt x="64" y="387"/>
                    <a:pt x="128" y="418"/>
                  </a:cubicBezTo>
                  <a:cubicBezTo>
                    <a:pt x="349" y="482"/>
                    <a:pt x="539" y="608"/>
                    <a:pt x="698" y="735"/>
                  </a:cubicBezTo>
                  <a:lnTo>
                    <a:pt x="793" y="798"/>
                  </a:lnTo>
                  <a:cubicBezTo>
                    <a:pt x="1046" y="988"/>
                    <a:pt x="1173" y="1337"/>
                    <a:pt x="1141" y="1653"/>
                  </a:cubicBezTo>
                  <a:cubicBezTo>
                    <a:pt x="1141" y="1843"/>
                    <a:pt x="1046" y="2002"/>
                    <a:pt x="919" y="2160"/>
                  </a:cubicBezTo>
                  <a:cubicBezTo>
                    <a:pt x="856" y="2255"/>
                    <a:pt x="888" y="2382"/>
                    <a:pt x="951" y="2445"/>
                  </a:cubicBezTo>
                  <a:cubicBezTo>
                    <a:pt x="1014" y="2477"/>
                    <a:pt x="1046" y="2508"/>
                    <a:pt x="1078" y="2508"/>
                  </a:cubicBezTo>
                  <a:cubicBezTo>
                    <a:pt x="1141" y="2508"/>
                    <a:pt x="1204" y="2477"/>
                    <a:pt x="1236" y="2413"/>
                  </a:cubicBezTo>
                  <a:cubicBezTo>
                    <a:pt x="1426" y="2223"/>
                    <a:pt x="1521" y="1970"/>
                    <a:pt x="1553" y="1717"/>
                  </a:cubicBezTo>
                  <a:cubicBezTo>
                    <a:pt x="1616" y="1242"/>
                    <a:pt x="1426" y="767"/>
                    <a:pt x="1046" y="482"/>
                  </a:cubicBezTo>
                  <a:lnTo>
                    <a:pt x="951" y="418"/>
                  </a:lnTo>
                  <a:cubicBezTo>
                    <a:pt x="761" y="228"/>
                    <a:pt x="539" y="101"/>
                    <a:pt x="286" y="6"/>
                  </a:cubicBezTo>
                  <a:cubicBezTo>
                    <a:pt x="269" y="2"/>
                    <a:pt x="252" y="0"/>
                    <a:pt x="2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529" name="Google Shape;4529;p39"/>
          <p:cNvGrpSpPr/>
          <p:nvPr/>
        </p:nvGrpSpPr>
        <p:grpSpPr>
          <a:xfrm>
            <a:off x="2657061" y="3739177"/>
            <a:ext cx="1428793" cy="1558560"/>
            <a:chOff x="2010553" y="2804383"/>
            <a:chExt cx="1071595" cy="1168920"/>
          </a:xfrm>
        </p:grpSpPr>
        <p:sp>
          <p:nvSpPr>
            <p:cNvPr id="4530" name="Google Shape;4530;p39"/>
            <p:cNvSpPr/>
            <p:nvPr/>
          </p:nvSpPr>
          <p:spPr>
            <a:xfrm>
              <a:off x="2041611" y="3404879"/>
              <a:ext cx="1008466" cy="568424"/>
            </a:xfrm>
            <a:custGeom>
              <a:avLst/>
              <a:gdLst/>
              <a:ahLst/>
              <a:cxnLst/>
              <a:rect l="l" t="t" r="r" b="b"/>
              <a:pathLst>
                <a:path w="30847" h="17387" extrusionOk="0">
                  <a:moveTo>
                    <a:pt x="0" y="0"/>
                  </a:moveTo>
                  <a:lnTo>
                    <a:pt x="0" y="7474"/>
                  </a:lnTo>
                  <a:cubicBezTo>
                    <a:pt x="0" y="7854"/>
                    <a:pt x="127" y="8297"/>
                    <a:pt x="349" y="8677"/>
                  </a:cubicBezTo>
                  <a:cubicBezTo>
                    <a:pt x="602" y="9089"/>
                    <a:pt x="887" y="9406"/>
                    <a:pt x="1235" y="9596"/>
                  </a:cubicBezTo>
                  <a:lnTo>
                    <a:pt x="14220" y="17101"/>
                  </a:lnTo>
                  <a:cubicBezTo>
                    <a:pt x="14536" y="17291"/>
                    <a:pt x="14980" y="17386"/>
                    <a:pt x="15423" y="17386"/>
                  </a:cubicBezTo>
                  <a:cubicBezTo>
                    <a:pt x="15898" y="17386"/>
                    <a:pt x="16310" y="17291"/>
                    <a:pt x="16658" y="17101"/>
                  </a:cubicBezTo>
                  <a:lnTo>
                    <a:pt x="29643" y="9596"/>
                  </a:lnTo>
                  <a:cubicBezTo>
                    <a:pt x="29959" y="9406"/>
                    <a:pt x="30276" y="9089"/>
                    <a:pt x="30498" y="8677"/>
                  </a:cubicBezTo>
                  <a:cubicBezTo>
                    <a:pt x="30719" y="8297"/>
                    <a:pt x="30846" y="7854"/>
                    <a:pt x="30846" y="7506"/>
                  </a:cubicBezTo>
                  <a:lnTo>
                    <a:pt x="30846" y="0"/>
                  </a:lnTo>
                  <a:lnTo>
                    <a:pt x="30466" y="0"/>
                  </a:lnTo>
                  <a:lnTo>
                    <a:pt x="30466" y="7506"/>
                  </a:lnTo>
                  <a:cubicBezTo>
                    <a:pt x="30466" y="7791"/>
                    <a:pt x="30371" y="8139"/>
                    <a:pt x="30149" y="8487"/>
                  </a:cubicBezTo>
                  <a:cubicBezTo>
                    <a:pt x="29959" y="8836"/>
                    <a:pt x="29706" y="9089"/>
                    <a:pt x="29453" y="9247"/>
                  </a:cubicBezTo>
                  <a:lnTo>
                    <a:pt x="16437" y="16753"/>
                  </a:lnTo>
                  <a:cubicBezTo>
                    <a:pt x="16183" y="16911"/>
                    <a:pt x="15803" y="17006"/>
                    <a:pt x="15423" y="17006"/>
                  </a:cubicBezTo>
                  <a:cubicBezTo>
                    <a:pt x="15043" y="17006"/>
                    <a:pt x="14695" y="16911"/>
                    <a:pt x="14410" y="16753"/>
                  </a:cubicBezTo>
                  <a:lnTo>
                    <a:pt x="1425" y="9247"/>
                  </a:lnTo>
                  <a:cubicBezTo>
                    <a:pt x="1140" y="9089"/>
                    <a:pt x="887" y="8836"/>
                    <a:pt x="697" y="8487"/>
                  </a:cubicBezTo>
                  <a:cubicBezTo>
                    <a:pt x="507" y="8171"/>
                    <a:pt x="380" y="7791"/>
                    <a:pt x="380" y="7506"/>
                  </a:cubicBezTo>
                  <a:lnTo>
                    <a:pt x="38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31" name="Google Shape;4531;p39"/>
            <p:cNvSpPr/>
            <p:nvPr/>
          </p:nvSpPr>
          <p:spPr>
            <a:xfrm>
              <a:off x="2010553" y="2804383"/>
              <a:ext cx="1071595" cy="600529"/>
            </a:xfrm>
            <a:custGeom>
              <a:avLst/>
              <a:gdLst/>
              <a:ahLst/>
              <a:cxnLst/>
              <a:rect l="l" t="t" r="r" b="b"/>
              <a:pathLst>
                <a:path w="32778" h="18369" extrusionOk="0">
                  <a:moveTo>
                    <a:pt x="16373" y="0"/>
                  </a:moveTo>
                  <a:cubicBezTo>
                    <a:pt x="15771" y="0"/>
                    <a:pt x="15170" y="127"/>
                    <a:pt x="14695" y="412"/>
                  </a:cubicBezTo>
                  <a:lnTo>
                    <a:pt x="1679" y="7917"/>
                  </a:lnTo>
                  <a:cubicBezTo>
                    <a:pt x="1204" y="8202"/>
                    <a:pt x="792" y="8646"/>
                    <a:pt x="475" y="9184"/>
                  </a:cubicBezTo>
                  <a:cubicBezTo>
                    <a:pt x="159" y="9723"/>
                    <a:pt x="0" y="10293"/>
                    <a:pt x="0" y="10863"/>
                  </a:cubicBezTo>
                  <a:lnTo>
                    <a:pt x="0" y="18368"/>
                  </a:lnTo>
                  <a:lnTo>
                    <a:pt x="2312" y="18368"/>
                  </a:lnTo>
                  <a:lnTo>
                    <a:pt x="2312" y="10863"/>
                  </a:lnTo>
                  <a:cubicBezTo>
                    <a:pt x="2312" y="10736"/>
                    <a:pt x="2344" y="10546"/>
                    <a:pt x="2470" y="10324"/>
                  </a:cubicBezTo>
                  <a:cubicBezTo>
                    <a:pt x="2597" y="10103"/>
                    <a:pt x="2755" y="9976"/>
                    <a:pt x="2850" y="9913"/>
                  </a:cubicBezTo>
                  <a:lnTo>
                    <a:pt x="15835" y="2407"/>
                  </a:lnTo>
                  <a:cubicBezTo>
                    <a:pt x="15930" y="2375"/>
                    <a:pt x="16120" y="2312"/>
                    <a:pt x="16373" y="2312"/>
                  </a:cubicBezTo>
                  <a:cubicBezTo>
                    <a:pt x="16627" y="2312"/>
                    <a:pt x="16817" y="2375"/>
                    <a:pt x="16912" y="2407"/>
                  </a:cubicBezTo>
                  <a:lnTo>
                    <a:pt x="29928" y="9913"/>
                  </a:lnTo>
                  <a:cubicBezTo>
                    <a:pt x="30023" y="9976"/>
                    <a:pt x="30149" y="10103"/>
                    <a:pt x="30276" y="10324"/>
                  </a:cubicBezTo>
                  <a:cubicBezTo>
                    <a:pt x="30403" y="10546"/>
                    <a:pt x="30466" y="10736"/>
                    <a:pt x="30466" y="10863"/>
                  </a:cubicBezTo>
                  <a:lnTo>
                    <a:pt x="30466" y="18368"/>
                  </a:lnTo>
                  <a:lnTo>
                    <a:pt x="32778" y="18368"/>
                  </a:lnTo>
                  <a:lnTo>
                    <a:pt x="32778" y="10863"/>
                  </a:lnTo>
                  <a:cubicBezTo>
                    <a:pt x="32778" y="10293"/>
                    <a:pt x="32588" y="9723"/>
                    <a:pt x="32271" y="9184"/>
                  </a:cubicBezTo>
                  <a:cubicBezTo>
                    <a:pt x="31986" y="8646"/>
                    <a:pt x="31543" y="8202"/>
                    <a:pt x="31068" y="7917"/>
                  </a:cubicBezTo>
                  <a:lnTo>
                    <a:pt x="18083" y="412"/>
                  </a:lnTo>
                  <a:cubicBezTo>
                    <a:pt x="17608" y="159"/>
                    <a:pt x="17007" y="0"/>
                    <a:pt x="16373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32" name="Google Shape;4532;p39"/>
            <p:cNvSpPr/>
            <p:nvPr/>
          </p:nvSpPr>
          <p:spPr>
            <a:xfrm>
              <a:off x="2149267" y="2962255"/>
              <a:ext cx="794166" cy="884724"/>
            </a:xfrm>
            <a:custGeom>
              <a:avLst/>
              <a:gdLst/>
              <a:ahLst/>
              <a:cxnLst/>
              <a:rect l="l" t="t" r="r" b="b"/>
              <a:pathLst>
                <a:path w="24292" h="27062" extrusionOk="0">
                  <a:moveTo>
                    <a:pt x="12134" y="1"/>
                  </a:moveTo>
                  <a:cubicBezTo>
                    <a:pt x="11623" y="1"/>
                    <a:pt x="11117" y="112"/>
                    <a:pt x="10737" y="333"/>
                  </a:cubicBezTo>
                  <a:lnTo>
                    <a:pt x="1426" y="5685"/>
                  </a:lnTo>
                  <a:cubicBezTo>
                    <a:pt x="634" y="6160"/>
                    <a:pt x="1" y="7237"/>
                    <a:pt x="1" y="8155"/>
                  </a:cubicBezTo>
                  <a:lnTo>
                    <a:pt x="1" y="18891"/>
                  </a:lnTo>
                  <a:cubicBezTo>
                    <a:pt x="1" y="19810"/>
                    <a:pt x="634" y="20886"/>
                    <a:pt x="1426" y="21361"/>
                  </a:cubicBezTo>
                  <a:lnTo>
                    <a:pt x="7316" y="24750"/>
                  </a:lnTo>
                  <a:lnTo>
                    <a:pt x="10705" y="26713"/>
                  </a:lnTo>
                  <a:cubicBezTo>
                    <a:pt x="11022" y="26903"/>
                    <a:pt x="11370" y="26998"/>
                    <a:pt x="11750" y="27030"/>
                  </a:cubicBezTo>
                  <a:cubicBezTo>
                    <a:pt x="11890" y="27051"/>
                    <a:pt x="12032" y="27061"/>
                    <a:pt x="12173" y="27061"/>
                  </a:cubicBezTo>
                  <a:cubicBezTo>
                    <a:pt x="12670" y="27061"/>
                    <a:pt x="13161" y="26935"/>
                    <a:pt x="13555" y="26713"/>
                  </a:cubicBezTo>
                  <a:lnTo>
                    <a:pt x="22866" y="21361"/>
                  </a:lnTo>
                  <a:cubicBezTo>
                    <a:pt x="23658" y="20886"/>
                    <a:pt x="24291" y="19810"/>
                    <a:pt x="24291" y="18891"/>
                  </a:cubicBezTo>
                  <a:lnTo>
                    <a:pt x="24291" y="8155"/>
                  </a:lnTo>
                  <a:cubicBezTo>
                    <a:pt x="24291" y="7237"/>
                    <a:pt x="23658" y="6160"/>
                    <a:pt x="22866" y="5685"/>
                  </a:cubicBezTo>
                  <a:lnTo>
                    <a:pt x="13555" y="333"/>
                  </a:lnTo>
                  <a:cubicBezTo>
                    <a:pt x="13159" y="112"/>
                    <a:pt x="12645" y="1"/>
                    <a:pt x="12134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33" name="Google Shape;4533;p39"/>
            <p:cNvSpPr/>
            <p:nvPr/>
          </p:nvSpPr>
          <p:spPr>
            <a:xfrm>
              <a:off x="2308708" y="3241253"/>
              <a:ext cx="452497" cy="217471"/>
            </a:xfrm>
            <a:custGeom>
              <a:avLst/>
              <a:gdLst/>
              <a:ahLst/>
              <a:cxnLst/>
              <a:rect l="l" t="t" r="r" b="b"/>
              <a:pathLst>
                <a:path w="13841" h="6652" extrusionOk="0">
                  <a:moveTo>
                    <a:pt x="13583" y="0"/>
                  </a:moveTo>
                  <a:cubicBezTo>
                    <a:pt x="13509" y="0"/>
                    <a:pt x="13449" y="35"/>
                    <a:pt x="13429" y="96"/>
                  </a:cubicBezTo>
                  <a:lnTo>
                    <a:pt x="11338" y="3992"/>
                  </a:lnTo>
                  <a:lnTo>
                    <a:pt x="10262" y="3517"/>
                  </a:lnTo>
                  <a:cubicBezTo>
                    <a:pt x="10198" y="3517"/>
                    <a:pt x="10135" y="3517"/>
                    <a:pt x="10072" y="3548"/>
                  </a:cubicBezTo>
                  <a:lnTo>
                    <a:pt x="8362" y="4625"/>
                  </a:lnTo>
                  <a:lnTo>
                    <a:pt x="7285" y="3200"/>
                  </a:lnTo>
                  <a:cubicBezTo>
                    <a:pt x="7262" y="3154"/>
                    <a:pt x="7222" y="3124"/>
                    <a:pt x="7164" y="3124"/>
                  </a:cubicBezTo>
                  <a:cubicBezTo>
                    <a:pt x="7143" y="3124"/>
                    <a:pt x="7120" y="3128"/>
                    <a:pt x="7095" y="3137"/>
                  </a:cubicBezTo>
                  <a:cubicBezTo>
                    <a:pt x="7032" y="3137"/>
                    <a:pt x="6968" y="3168"/>
                    <a:pt x="6936" y="3232"/>
                  </a:cubicBezTo>
                  <a:lnTo>
                    <a:pt x="5511" y="6240"/>
                  </a:lnTo>
                  <a:lnTo>
                    <a:pt x="191" y="6240"/>
                  </a:lnTo>
                  <a:cubicBezTo>
                    <a:pt x="96" y="6240"/>
                    <a:pt x="1" y="6335"/>
                    <a:pt x="1" y="6462"/>
                  </a:cubicBezTo>
                  <a:cubicBezTo>
                    <a:pt x="1" y="6557"/>
                    <a:pt x="96" y="6652"/>
                    <a:pt x="191" y="6652"/>
                  </a:cubicBezTo>
                  <a:lnTo>
                    <a:pt x="5638" y="6652"/>
                  </a:lnTo>
                  <a:cubicBezTo>
                    <a:pt x="5701" y="6652"/>
                    <a:pt x="5796" y="6620"/>
                    <a:pt x="5828" y="6525"/>
                  </a:cubicBezTo>
                  <a:lnTo>
                    <a:pt x="7158" y="3707"/>
                  </a:lnTo>
                  <a:lnTo>
                    <a:pt x="8140" y="5005"/>
                  </a:lnTo>
                  <a:cubicBezTo>
                    <a:pt x="8181" y="5067"/>
                    <a:pt x="8248" y="5101"/>
                    <a:pt x="8308" y="5101"/>
                  </a:cubicBezTo>
                  <a:cubicBezTo>
                    <a:pt x="8340" y="5101"/>
                    <a:pt x="8371" y="5091"/>
                    <a:pt x="8393" y="5069"/>
                  </a:cubicBezTo>
                  <a:lnTo>
                    <a:pt x="10198" y="3960"/>
                  </a:lnTo>
                  <a:lnTo>
                    <a:pt x="11338" y="4435"/>
                  </a:lnTo>
                  <a:cubicBezTo>
                    <a:pt x="11362" y="4443"/>
                    <a:pt x="11388" y="4447"/>
                    <a:pt x="11414" y="4447"/>
                  </a:cubicBezTo>
                  <a:cubicBezTo>
                    <a:pt x="11491" y="4447"/>
                    <a:pt x="11568" y="4411"/>
                    <a:pt x="11592" y="4340"/>
                  </a:cubicBezTo>
                  <a:lnTo>
                    <a:pt x="13777" y="287"/>
                  </a:lnTo>
                  <a:cubicBezTo>
                    <a:pt x="13840" y="191"/>
                    <a:pt x="13809" y="65"/>
                    <a:pt x="13714" y="33"/>
                  </a:cubicBezTo>
                  <a:cubicBezTo>
                    <a:pt x="13669" y="11"/>
                    <a:pt x="13624" y="0"/>
                    <a:pt x="135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34" name="Google Shape;4534;p39"/>
            <p:cNvSpPr/>
            <p:nvPr/>
          </p:nvSpPr>
          <p:spPr>
            <a:xfrm>
              <a:off x="2305603" y="3214380"/>
              <a:ext cx="480449" cy="311658"/>
            </a:xfrm>
            <a:custGeom>
              <a:avLst/>
              <a:gdLst/>
              <a:ahLst/>
              <a:cxnLst/>
              <a:rect l="l" t="t" r="r" b="b"/>
              <a:pathLst>
                <a:path w="14696" h="9533" extrusionOk="0">
                  <a:moveTo>
                    <a:pt x="14315" y="380"/>
                  </a:moveTo>
                  <a:lnTo>
                    <a:pt x="14315" y="9121"/>
                  </a:lnTo>
                  <a:lnTo>
                    <a:pt x="413" y="9152"/>
                  </a:lnTo>
                  <a:lnTo>
                    <a:pt x="413" y="412"/>
                  </a:lnTo>
                  <a:lnTo>
                    <a:pt x="14315" y="380"/>
                  </a:lnTo>
                  <a:close/>
                  <a:moveTo>
                    <a:pt x="413" y="0"/>
                  </a:moveTo>
                  <a:cubicBezTo>
                    <a:pt x="191" y="0"/>
                    <a:pt x="1" y="158"/>
                    <a:pt x="1" y="380"/>
                  </a:cubicBezTo>
                  <a:lnTo>
                    <a:pt x="1" y="9121"/>
                  </a:lnTo>
                  <a:cubicBezTo>
                    <a:pt x="1" y="9374"/>
                    <a:pt x="191" y="9532"/>
                    <a:pt x="413" y="9532"/>
                  </a:cubicBezTo>
                  <a:lnTo>
                    <a:pt x="14315" y="9532"/>
                  </a:lnTo>
                  <a:cubicBezTo>
                    <a:pt x="14537" y="9532"/>
                    <a:pt x="14695" y="9374"/>
                    <a:pt x="14695" y="9121"/>
                  </a:cubicBezTo>
                  <a:lnTo>
                    <a:pt x="14695" y="380"/>
                  </a:lnTo>
                  <a:cubicBezTo>
                    <a:pt x="14695" y="158"/>
                    <a:pt x="14537" y="0"/>
                    <a:pt x="142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35" name="Google Shape;4535;p39"/>
            <p:cNvSpPr/>
            <p:nvPr/>
          </p:nvSpPr>
          <p:spPr>
            <a:xfrm>
              <a:off x="2539616" y="3493247"/>
              <a:ext cx="13469" cy="13110"/>
            </a:xfrm>
            <a:custGeom>
              <a:avLst/>
              <a:gdLst/>
              <a:ahLst/>
              <a:cxnLst/>
              <a:rect l="l" t="t" r="r" b="b"/>
              <a:pathLst>
                <a:path w="412" h="401" extrusionOk="0">
                  <a:moveTo>
                    <a:pt x="201" y="1"/>
                  </a:moveTo>
                  <a:cubicBezTo>
                    <a:pt x="98" y="1"/>
                    <a:pt x="0" y="86"/>
                    <a:pt x="0" y="211"/>
                  </a:cubicBezTo>
                  <a:cubicBezTo>
                    <a:pt x="0" y="306"/>
                    <a:pt x="64" y="369"/>
                    <a:pt x="159" y="401"/>
                  </a:cubicBezTo>
                  <a:lnTo>
                    <a:pt x="190" y="401"/>
                  </a:lnTo>
                  <a:cubicBezTo>
                    <a:pt x="254" y="401"/>
                    <a:pt x="317" y="401"/>
                    <a:pt x="349" y="369"/>
                  </a:cubicBezTo>
                  <a:cubicBezTo>
                    <a:pt x="380" y="306"/>
                    <a:pt x="412" y="274"/>
                    <a:pt x="412" y="211"/>
                  </a:cubicBezTo>
                  <a:cubicBezTo>
                    <a:pt x="412" y="147"/>
                    <a:pt x="349" y="52"/>
                    <a:pt x="285" y="21"/>
                  </a:cubicBezTo>
                  <a:cubicBezTo>
                    <a:pt x="258" y="7"/>
                    <a:pt x="230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36" name="Google Shape;4536;p39"/>
            <p:cNvSpPr/>
            <p:nvPr/>
          </p:nvSpPr>
          <p:spPr>
            <a:xfrm>
              <a:off x="2308708" y="3474220"/>
              <a:ext cx="475284" cy="13502"/>
            </a:xfrm>
            <a:custGeom>
              <a:avLst/>
              <a:gdLst/>
              <a:ahLst/>
              <a:cxnLst/>
              <a:rect l="l" t="t" r="r" b="b"/>
              <a:pathLst>
                <a:path w="14538" h="413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318"/>
                    <a:pt x="96" y="413"/>
                    <a:pt x="191" y="413"/>
                  </a:cubicBezTo>
                  <a:lnTo>
                    <a:pt x="14315" y="413"/>
                  </a:lnTo>
                  <a:cubicBezTo>
                    <a:pt x="14442" y="413"/>
                    <a:pt x="14537" y="318"/>
                    <a:pt x="14537" y="191"/>
                  </a:cubicBezTo>
                  <a:cubicBezTo>
                    <a:pt x="14537" y="96"/>
                    <a:pt x="14442" y="1"/>
                    <a:pt x="143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37" name="Google Shape;4537;p39"/>
            <p:cNvSpPr/>
            <p:nvPr/>
          </p:nvSpPr>
          <p:spPr>
            <a:xfrm>
              <a:off x="2572733" y="3514627"/>
              <a:ext cx="13502" cy="46620"/>
            </a:xfrm>
            <a:custGeom>
              <a:avLst/>
              <a:gdLst/>
              <a:ahLst/>
              <a:cxnLst/>
              <a:rect l="l" t="t" r="r" b="b"/>
              <a:pathLst>
                <a:path w="413" h="1426" extrusionOk="0">
                  <a:moveTo>
                    <a:pt x="222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1235"/>
                  </a:lnTo>
                  <a:cubicBezTo>
                    <a:pt x="1" y="1330"/>
                    <a:pt x="96" y="1425"/>
                    <a:pt x="222" y="1425"/>
                  </a:cubicBezTo>
                  <a:cubicBezTo>
                    <a:pt x="317" y="1425"/>
                    <a:pt x="412" y="1362"/>
                    <a:pt x="412" y="1235"/>
                  </a:cubicBezTo>
                  <a:lnTo>
                    <a:pt x="412" y="222"/>
                  </a:lnTo>
                  <a:cubicBezTo>
                    <a:pt x="412" y="95"/>
                    <a:pt x="317" y="0"/>
                    <a:pt x="2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38" name="Google Shape;4538;p39"/>
            <p:cNvSpPr/>
            <p:nvPr/>
          </p:nvSpPr>
          <p:spPr>
            <a:xfrm>
              <a:off x="2506465" y="3514627"/>
              <a:ext cx="13502" cy="46620"/>
            </a:xfrm>
            <a:custGeom>
              <a:avLst/>
              <a:gdLst/>
              <a:ahLst/>
              <a:cxnLst/>
              <a:rect l="l" t="t" r="r" b="b"/>
              <a:pathLst>
                <a:path w="413" h="1426" extrusionOk="0">
                  <a:moveTo>
                    <a:pt x="191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1235"/>
                  </a:lnTo>
                  <a:cubicBezTo>
                    <a:pt x="1" y="1330"/>
                    <a:pt x="96" y="1425"/>
                    <a:pt x="191" y="1425"/>
                  </a:cubicBezTo>
                  <a:cubicBezTo>
                    <a:pt x="317" y="1425"/>
                    <a:pt x="412" y="1362"/>
                    <a:pt x="412" y="1235"/>
                  </a:cubicBezTo>
                  <a:lnTo>
                    <a:pt x="412" y="222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39" name="Google Shape;4539;p39"/>
            <p:cNvSpPr/>
            <p:nvPr/>
          </p:nvSpPr>
          <p:spPr>
            <a:xfrm>
              <a:off x="2419503" y="3549805"/>
              <a:ext cx="253694" cy="13502"/>
            </a:xfrm>
            <a:custGeom>
              <a:avLst/>
              <a:gdLst/>
              <a:ahLst/>
              <a:cxnLst/>
              <a:rect l="l" t="t" r="r" b="b"/>
              <a:pathLst>
                <a:path w="7760" h="413" extrusionOk="0">
                  <a:moveTo>
                    <a:pt x="191" y="1"/>
                  </a:moveTo>
                  <a:cubicBezTo>
                    <a:pt x="64" y="1"/>
                    <a:pt x="1" y="96"/>
                    <a:pt x="1" y="222"/>
                  </a:cubicBezTo>
                  <a:cubicBezTo>
                    <a:pt x="1" y="318"/>
                    <a:pt x="96" y="413"/>
                    <a:pt x="191" y="413"/>
                  </a:cubicBezTo>
                  <a:lnTo>
                    <a:pt x="7538" y="413"/>
                  </a:lnTo>
                  <a:cubicBezTo>
                    <a:pt x="7664" y="413"/>
                    <a:pt x="7759" y="318"/>
                    <a:pt x="7759" y="222"/>
                  </a:cubicBezTo>
                  <a:cubicBezTo>
                    <a:pt x="7759" y="96"/>
                    <a:pt x="7664" y="1"/>
                    <a:pt x="7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40" name="Google Shape;4540;p39"/>
            <p:cNvSpPr/>
            <p:nvPr/>
          </p:nvSpPr>
          <p:spPr>
            <a:xfrm>
              <a:off x="2364645" y="3259037"/>
              <a:ext cx="141853" cy="139662"/>
            </a:xfrm>
            <a:custGeom>
              <a:avLst/>
              <a:gdLst/>
              <a:ahLst/>
              <a:cxnLst/>
              <a:rect l="l" t="t" r="r" b="b"/>
              <a:pathLst>
                <a:path w="4339" h="4272" extrusionOk="0">
                  <a:moveTo>
                    <a:pt x="2136" y="0"/>
                  </a:moveTo>
                  <a:cubicBezTo>
                    <a:pt x="2025" y="0"/>
                    <a:pt x="1915" y="9"/>
                    <a:pt x="1805" y="28"/>
                  </a:cubicBezTo>
                  <a:cubicBezTo>
                    <a:pt x="1710" y="28"/>
                    <a:pt x="1615" y="154"/>
                    <a:pt x="1647" y="249"/>
                  </a:cubicBezTo>
                  <a:cubicBezTo>
                    <a:pt x="1679" y="376"/>
                    <a:pt x="1774" y="439"/>
                    <a:pt x="1869" y="439"/>
                  </a:cubicBezTo>
                  <a:cubicBezTo>
                    <a:pt x="1974" y="418"/>
                    <a:pt x="2079" y="408"/>
                    <a:pt x="2183" y="408"/>
                  </a:cubicBezTo>
                  <a:cubicBezTo>
                    <a:pt x="2548" y="408"/>
                    <a:pt x="2896" y="534"/>
                    <a:pt x="3167" y="756"/>
                  </a:cubicBezTo>
                  <a:cubicBezTo>
                    <a:pt x="3547" y="1041"/>
                    <a:pt x="3800" y="1421"/>
                    <a:pt x="3864" y="1896"/>
                  </a:cubicBezTo>
                  <a:cubicBezTo>
                    <a:pt x="3927" y="2339"/>
                    <a:pt x="3800" y="2814"/>
                    <a:pt x="3515" y="3163"/>
                  </a:cubicBezTo>
                  <a:cubicBezTo>
                    <a:pt x="3177" y="3615"/>
                    <a:pt x="2659" y="3854"/>
                    <a:pt x="2135" y="3854"/>
                  </a:cubicBezTo>
                  <a:cubicBezTo>
                    <a:pt x="1777" y="3854"/>
                    <a:pt x="1417" y="3742"/>
                    <a:pt x="1109" y="3511"/>
                  </a:cubicBezTo>
                  <a:cubicBezTo>
                    <a:pt x="728" y="3226"/>
                    <a:pt x="475" y="2814"/>
                    <a:pt x="412" y="2339"/>
                  </a:cubicBezTo>
                  <a:cubicBezTo>
                    <a:pt x="412" y="2257"/>
                    <a:pt x="341" y="2175"/>
                    <a:pt x="239" y="2175"/>
                  </a:cubicBezTo>
                  <a:cubicBezTo>
                    <a:pt x="223" y="2175"/>
                    <a:pt x="207" y="2177"/>
                    <a:pt x="190" y="2181"/>
                  </a:cubicBezTo>
                  <a:cubicBezTo>
                    <a:pt x="63" y="2181"/>
                    <a:pt x="0" y="2276"/>
                    <a:pt x="0" y="2403"/>
                  </a:cubicBezTo>
                  <a:cubicBezTo>
                    <a:pt x="95" y="2973"/>
                    <a:pt x="380" y="3479"/>
                    <a:pt x="855" y="3828"/>
                  </a:cubicBezTo>
                  <a:cubicBezTo>
                    <a:pt x="1235" y="4144"/>
                    <a:pt x="1679" y="4271"/>
                    <a:pt x="2122" y="4271"/>
                  </a:cubicBezTo>
                  <a:cubicBezTo>
                    <a:pt x="2787" y="4271"/>
                    <a:pt x="3420" y="3986"/>
                    <a:pt x="3832" y="3416"/>
                  </a:cubicBezTo>
                  <a:cubicBezTo>
                    <a:pt x="4180" y="2973"/>
                    <a:pt x="4339" y="2403"/>
                    <a:pt x="4244" y="1833"/>
                  </a:cubicBezTo>
                  <a:cubicBezTo>
                    <a:pt x="4180" y="1263"/>
                    <a:pt x="3895" y="788"/>
                    <a:pt x="3420" y="439"/>
                  </a:cubicBezTo>
                  <a:cubicBezTo>
                    <a:pt x="3062" y="158"/>
                    <a:pt x="2601" y="0"/>
                    <a:pt x="2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41" name="Google Shape;4541;p39"/>
            <p:cNvSpPr/>
            <p:nvPr/>
          </p:nvSpPr>
          <p:spPr>
            <a:xfrm>
              <a:off x="2346011" y="3244195"/>
              <a:ext cx="90101" cy="95495"/>
            </a:xfrm>
            <a:custGeom>
              <a:avLst/>
              <a:gdLst/>
              <a:ahLst/>
              <a:cxnLst/>
              <a:rect l="l" t="t" r="r" b="b"/>
              <a:pathLst>
                <a:path w="2756" h="2921" extrusionOk="0">
                  <a:moveTo>
                    <a:pt x="2027" y="450"/>
                  </a:moveTo>
                  <a:lnTo>
                    <a:pt x="2312" y="2287"/>
                  </a:lnTo>
                  <a:lnTo>
                    <a:pt x="443" y="2508"/>
                  </a:lnTo>
                  <a:cubicBezTo>
                    <a:pt x="443" y="2033"/>
                    <a:pt x="602" y="1590"/>
                    <a:pt x="887" y="1210"/>
                  </a:cubicBezTo>
                  <a:cubicBezTo>
                    <a:pt x="1172" y="830"/>
                    <a:pt x="1552" y="545"/>
                    <a:pt x="2027" y="450"/>
                  </a:cubicBezTo>
                  <a:close/>
                  <a:moveTo>
                    <a:pt x="2193" y="0"/>
                  </a:moveTo>
                  <a:cubicBezTo>
                    <a:pt x="2180" y="0"/>
                    <a:pt x="2166" y="2"/>
                    <a:pt x="2154" y="6"/>
                  </a:cubicBezTo>
                  <a:cubicBezTo>
                    <a:pt x="1520" y="101"/>
                    <a:pt x="950" y="450"/>
                    <a:pt x="538" y="957"/>
                  </a:cubicBezTo>
                  <a:cubicBezTo>
                    <a:pt x="158" y="1463"/>
                    <a:pt x="0" y="2097"/>
                    <a:pt x="63" y="2762"/>
                  </a:cubicBezTo>
                  <a:cubicBezTo>
                    <a:pt x="95" y="2857"/>
                    <a:pt x="158" y="2920"/>
                    <a:pt x="285" y="2920"/>
                  </a:cubicBezTo>
                  <a:lnTo>
                    <a:pt x="2565" y="2667"/>
                  </a:lnTo>
                  <a:cubicBezTo>
                    <a:pt x="2629" y="2667"/>
                    <a:pt x="2692" y="2635"/>
                    <a:pt x="2724" y="2603"/>
                  </a:cubicBezTo>
                  <a:cubicBezTo>
                    <a:pt x="2755" y="2540"/>
                    <a:pt x="2755" y="2477"/>
                    <a:pt x="2755" y="2445"/>
                  </a:cubicBezTo>
                  <a:lnTo>
                    <a:pt x="2375" y="165"/>
                  </a:lnTo>
                  <a:cubicBezTo>
                    <a:pt x="2375" y="83"/>
                    <a:pt x="2280" y="0"/>
                    <a:pt x="21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542" name="Google Shape;4542;p39"/>
          <p:cNvGrpSpPr/>
          <p:nvPr/>
        </p:nvGrpSpPr>
        <p:grpSpPr>
          <a:xfrm>
            <a:off x="4473875" y="3780588"/>
            <a:ext cx="1428836" cy="1558560"/>
            <a:chOff x="3360622" y="2835441"/>
            <a:chExt cx="1071627" cy="1168920"/>
          </a:xfrm>
        </p:grpSpPr>
        <p:sp>
          <p:nvSpPr>
            <p:cNvPr id="4543" name="Google Shape;4543;p39"/>
            <p:cNvSpPr/>
            <p:nvPr/>
          </p:nvSpPr>
          <p:spPr>
            <a:xfrm>
              <a:off x="3392726" y="2835441"/>
              <a:ext cx="1008466" cy="569471"/>
            </a:xfrm>
            <a:custGeom>
              <a:avLst/>
              <a:gdLst/>
              <a:ahLst/>
              <a:cxnLst/>
              <a:rect l="l" t="t" r="r" b="b"/>
              <a:pathLst>
                <a:path w="30847" h="17419" extrusionOk="0">
                  <a:moveTo>
                    <a:pt x="15423" y="0"/>
                  </a:moveTo>
                  <a:cubicBezTo>
                    <a:pt x="14948" y="0"/>
                    <a:pt x="14537" y="95"/>
                    <a:pt x="14188" y="285"/>
                  </a:cubicBezTo>
                  <a:lnTo>
                    <a:pt x="1204" y="7791"/>
                  </a:lnTo>
                  <a:cubicBezTo>
                    <a:pt x="856" y="7981"/>
                    <a:pt x="571" y="8298"/>
                    <a:pt x="349" y="8709"/>
                  </a:cubicBezTo>
                  <a:cubicBezTo>
                    <a:pt x="127" y="9089"/>
                    <a:pt x="0" y="9533"/>
                    <a:pt x="0" y="9913"/>
                  </a:cubicBezTo>
                  <a:lnTo>
                    <a:pt x="0" y="17418"/>
                  </a:lnTo>
                  <a:lnTo>
                    <a:pt x="381" y="17418"/>
                  </a:lnTo>
                  <a:lnTo>
                    <a:pt x="381" y="9913"/>
                  </a:lnTo>
                  <a:cubicBezTo>
                    <a:pt x="381" y="9596"/>
                    <a:pt x="476" y="9248"/>
                    <a:pt x="666" y="8899"/>
                  </a:cubicBezTo>
                  <a:cubicBezTo>
                    <a:pt x="856" y="8551"/>
                    <a:pt x="1109" y="8298"/>
                    <a:pt x="1394" y="8139"/>
                  </a:cubicBezTo>
                  <a:lnTo>
                    <a:pt x="14378" y="634"/>
                  </a:lnTo>
                  <a:cubicBezTo>
                    <a:pt x="14663" y="475"/>
                    <a:pt x="15012" y="380"/>
                    <a:pt x="15423" y="380"/>
                  </a:cubicBezTo>
                  <a:cubicBezTo>
                    <a:pt x="15803" y="380"/>
                    <a:pt x="16152" y="475"/>
                    <a:pt x="16437" y="634"/>
                  </a:cubicBezTo>
                  <a:lnTo>
                    <a:pt x="29421" y="8139"/>
                  </a:lnTo>
                  <a:cubicBezTo>
                    <a:pt x="29706" y="8298"/>
                    <a:pt x="29959" y="8551"/>
                    <a:pt x="30149" y="8899"/>
                  </a:cubicBezTo>
                  <a:cubicBezTo>
                    <a:pt x="30339" y="9248"/>
                    <a:pt x="30434" y="9596"/>
                    <a:pt x="30434" y="9913"/>
                  </a:cubicBezTo>
                  <a:lnTo>
                    <a:pt x="30434" y="17418"/>
                  </a:lnTo>
                  <a:lnTo>
                    <a:pt x="30846" y="17418"/>
                  </a:lnTo>
                  <a:lnTo>
                    <a:pt x="30846" y="9913"/>
                  </a:lnTo>
                  <a:cubicBezTo>
                    <a:pt x="30846" y="9533"/>
                    <a:pt x="30719" y="9089"/>
                    <a:pt x="30498" y="8709"/>
                  </a:cubicBezTo>
                  <a:cubicBezTo>
                    <a:pt x="30244" y="8298"/>
                    <a:pt x="29959" y="7981"/>
                    <a:pt x="29611" y="7791"/>
                  </a:cubicBezTo>
                  <a:lnTo>
                    <a:pt x="16627" y="285"/>
                  </a:lnTo>
                  <a:cubicBezTo>
                    <a:pt x="16310" y="95"/>
                    <a:pt x="15867" y="0"/>
                    <a:pt x="154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44" name="Google Shape;4544;p39"/>
            <p:cNvSpPr/>
            <p:nvPr/>
          </p:nvSpPr>
          <p:spPr>
            <a:xfrm>
              <a:off x="3360622" y="3404879"/>
              <a:ext cx="1071627" cy="599482"/>
            </a:xfrm>
            <a:custGeom>
              <a:avLst/>
              <a:gdLst/>
              <a:ahLst/>
              <a:cxnLst/>
              <a:rect l="l" t="t" r="r" b="b"/>
              <a:pathLst>
                <a:path w="32779" h="18337" extrusionOk="0">
                  <a:moveTo>
                    <a:pt x="1" y="0"/>
                  </a:moveTo>
                  <a:lnTo>
                    <a:pt x="1" y="7506"/>
                  </a:lnTo>
                  <a:cubicBezTo>
                    <a:pt x="1" y="8044"/>
                    <a:pt x="191" y="8646"/>
                    <a:pt x="476" y="9184"/>
                  </a:cubicBezTo>
                  <a:cubicBezTo>
                    <a:pt x="792" y="9723"/>
                    <a:pt x="1236" y="10166"/>
                    <a:pt x="1711" y="10419"/>
                  </a:cubicBezTo>
                  <a:lnTo>
                    <a:pt x="14695" y="17925"/>
                  </a:lnTo>
                  <a:cubicBezTo>
                    <a:pt x="15170" y="18210"/>
                    <a:pt x="15772" y="18336"/>
                    <a:pt x="16374" y="18336"/>
                  </a:cubicBezTo>
                  <a:cubicBezTo>
                    <a:pt x="17007" y="18336"/>
                    <a:pt x="17609" y="18210"/>
                    <a:pt x="18084" y="17925"/>
                  </a:cubicBezTo>
                  <a:lnTo>
                    <a:pt x="31100" y="10419"/>
                  </a:lnTo>
                  <a:cubicBezTo>
                    <a:pt x="31543" y="10134"/>
                    <a:pt x="31987" y="9691"/>
                    <a:pt x="32303" y="9152"/>
                  </a:cubicBezTo>
                  <a:cubicBezTo>
                    <a:pt x="32620" y="8646"/>
                    <a:pt x="32778" y="8044"/>
                    <a:pt x="32778" y="7506"/>
                  </a:cubicBezTo>
                  <a:lnTo>
                    <a:pt x="32778" y="0"/>
                  </a:lnTo>
                  <a:lnTo>
                    <a:pt x="30466" y="0"/>
                  </a:lnTo>
                  <a:lnTo>
                    <a:pt x="30466" y="7506"/>
                  </a:lnTo>
                  <a:cubicBezTo>
                    <a:pt x="30466" y="7601"/>
                    <a:pt x="30403" y="7791"/>
                    <a:pt x="30276" y="8012"/>
                  </a:cubicBezTo>
                  <a:cubicBezTo>
                    <a:pt x="30150" y="8234"/>
                    <a:pt x="30023" y="8361"/>
                    <a:pt x="29928" y="8424"/>
                  </a:cubicBezTo>
                  <a:lnTo>
                    <a:pt x="16912" y="15930"/>
                  </a:lnTo>
                  <a:cubicBezTo>
                    <a:pt x="16849" y="15961"/>
                    <a:pt x="16627" y="16025"/>
                    <a:pt x="16374" y="16025"/>
                  </a:cubicBezTo>
                  <a:cubicBezTo>
                    <a:pt x="16120" y="16025"/>
                    <a:pt x="15930" y="15961"/>
                    <a:pt x="15867" y="15930"/>
                  </a:cubicBezTo>
                  <a:lnTo>
                    <a:pt x="2851" y="8424"/>
                  </a:lnTo>
                  <a:cubicBezTo>
                    <a:pt x="2756" y="8361"/>
                    <a:pt x="2629" y="8234"/>
                    <a:pt x="2503" y="8012"/>
                  </a:cubicBezTo>
                  <a:cubicBezTo>
                    <a:pt x="2376" y="7791"/>
                    <a:pt x="2313" y="7601"/>
                    <a:pt x="2313" y="7506"/>
                  </a:cubicBezTo>
                  <a:lnTo>
                    <a:pt x="2313" y="0"/>
                  </a:lnTo>
                  <a:close/>
                </a:path>
              </a:pathLst>
            </a:custGeom>
            <a:solidFill>
              <a:srgbClr val="E474D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45" name="Google Shape;4545;p39"/>
            <p:cNvSpPr/>
            <p:nvPr/>
          </p:nvSpPr>
          <p:spPr>
            <a:xfrm>
              <a:off x="3499369" y="2962255"/>
              <a:ext cx="794134" cy="884724"/>
            </a:xfrm>
            <a:custGeom>
              <a:avLst/>
              <a:gdLst/>
              <a:ahLst/>
              <a:cxnLst/>
              <a:rect l="l" t="t" r="r" b="b"/>
              <a:pathLst>
                <a:path w="24291" h="27062" extrusionOk="0">
                  <a:moveTo>
                    <a:pt x="12145" y="1"/>
                  </a:moveTo>
                  <a:cubicBezTo>
                    <a:pt x="11631" y="1"/>
                    <a:pt x="11116" y="112"/>
                    <a:pt x="10736" y="333"/>
                  </a:cubicBezTo>
                  <a:lnTo>
                    <a:pt x="1426" y="5685"/>
                  </a:lnTo>
                  <a:cubicBezTo>
                    <a:pt x="634" y="6160"/>
                    <a:pt x="0" y="7237"/>
                    <a:pt x="0" y="8155"/>
                  </a:cubicBezTo>
                  <a:lnTo>
                    <a:pt x="0" y="18891"/>
                  </a:lnTo>
                  <a:cubicBezTo>
                    <a:pt x="0" y="19335"/>
                    <a:pt x="159" y="19841"/>
                    <a:pt x="412" y="20285"/>
                  </a:cubicBezTo>
                  <a:cubicBezTo>
                    <a:pt x="665" y="20728"/>
                    <a:pt x="1045" y="21140"/>
                    <a:pt x="1426" y="21361"/>
                  </a:cubicBezTo>
                  <a:lnTo>
                    <a:pt x="10736" y="26713"/>
                  </a:lnTo>
                  <a:cubicBezTo>
                    <a:pt x="10831" y="26777"/>
                    <a:pt x="10926" y="26840"/>
                    <a:pt x="11053" y="26872"/>
                  </a:cubicBezTo>
                  <a:cubicBezTo>
                    <a:pt x="11148" y="26903"/>
                    <a:pt x="11275" y="26935"/>
                    <a:pt x="11401" y="26967"/>
                  </a:cubicBezTo>
                  <a:cubicBezTo>
                    <a:pt x="11639" y="27030"/>
                    <a:pt x="11892" y="27062"/>
                    <a:pt x="12145" y="27062"/>
                  </a:cubicBezTo>
                  <a:cubicBezTo>
                    <a:pt x="12399" y="27062"/>
                    <a:pt x="12652" y="27030"/>
                    <a:pt x="12890" y="26967"/>
                  </a:cubicBezTo>
                  <a:cubicBezTo>
                    <a:pt x="13080" y="26935"/>
                    <a:pt x="13238" y="26872"/>
                    <a:pt x="13396" y="26808"/>
                  </a:cubicBezTo>
                  <a:cubicBezTo>
                    <a:pt x="13460" y="26777"/>
                    <a:pt x="13523" y="26745"/>
                    <a:pt x="13555" y="26713"/>
                  </a:cubicBezTo>
                  <a:lnTo>
                    <a:pt x="22865" y="21361"/>
                  </a:lnTo>
                  <a:cubicBezTo>
                    <a:pt x="23277" y="21140"/>
                    <a:pt x="23626" y="20728"/>
                    <a:pt x="23879" y="20285"/>
                  </a:cubicBezTo>
                  <a:cubicBezTo>
                    <a:pt x="24132" y="19841"/>
                    <a:pt x="24291" y="19335"/>
                    <a:pt x="24291" y="18891"/>
                  </a:cubicBezTo>
                  <a:lnTo>
                    <a:pt x="24291" y="8155"/>
                  </a:lnTo>
                  <a:cubicBezTo>
                    <a:pt x="24291" y="7237"/>
                    <a:pt x="23657" y="6160"/>
                    <a:pt x="22865" y="5685"/>
                  </a:cubicBezTo>
                  <a:lnTo>
                    <a:pt x="13555" y="333"/>
                  </a:lnTo>
                  <a:cubicBezTo>
                    <a:pt x="13175" y="112"/>
                    <a:pt x="12660" y="1"/>
                    <a:pt x="12145" y="1"/>
                  </a:cubicBezTo>
                  <a:close/>
                </a:path>
              </a:pathLst>
            </a:custGeom>
            <a:solidFill>
              <a:srgbClr val="E474D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552" name="Google Shape;4552;p39"/>
          <p:cNvSpPr txBox="1"/>
          <p:nvPr/>
        </p:nvSpPr>
        <p:spPr>
          <a:xfrm>
            <a:off x="611835" y="5649754"/>
            <a:ext cx="1890000" cy="3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vi-VN" sz="1867" kern="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Nguyễn Ngọc Huy</a:t>
            </a:r>
            <a:endParaRPr sz="1867" kern="0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53" name="Google Shape;4553;p39"/>
          <p:cNvSpPr txBox="1"/>
          <p:nvPr/>
        </p:nvSpPr>
        <p:spPr>
          <a:xfrm>
            <a:off x="596477" y="6050333"/>
            <a:ext cx="18900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vi-VN" sz="1600" kern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Website bán giày</a:t>
            </a:r>
            <a:endParaRPr sz="1600" kern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54" name="Google Shape;4554;p39"/>
          <p:cNvSpPr txBox="1"/>
          <p:nvPr/>
        </p:nvSpPr>
        <p:spPr>
          <a:xfrm>
            <a:off x="2427774" y="5642377"/>
            <a:ext cx="1890000" cy="3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vi-VN" sz="1867" kern="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Lê Ngọc Vương Điền</a:t>
            </a:r>
            <a:endParaRPr sz="1867" kern="0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55" name="Google Shape;4555;p39"/>
          <p:cNvSpPr txBox="1"/>
          <p:nvPr/>
        </p:nvSpPr>
        <p:spPr>
          <a:xfrm>
            <a:off x="2413039" y="6144915"/>
            <a:ext cx="18900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vi-VN" sz="1600" kern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Website bán laptop</a:t>
            </a:r>
            <a:endParaRPr sz="1600" kern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56" name="Google Shape;4556;p39"/>
          <p:cNvSpPr txBox="1"/>
          <p:nvPr/>
        </p:nvSpPr>
        <p:spPr>
          <a:xfrm>
            <a:off x="4255232" y="5695828"/>
            <a:ext cx="1890000" cy="3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vi-VN" sz="1867" kern="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Lê Thị Thùy Dung</a:t>
            </a:r>
            <a:endParaRPr sz="1867" kern="0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57" name="Google Shape;4557;p39"/>
          <p:cNvSpPr txBox="1"/>
          <p:nvPr/>
        </p:nvSpPr>
        <p:spPr>
          <a:xfrm>
            <a:off x="4243293" y="6071047"/>
            <a:ext cx="18900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vi-VN" sz="1600" kern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Website bán sách</a:t>
            </a:r>
            <a:endParaRPr sz="1600" kern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58" name="Google Shape;4558;p39"/>
          <p:cNvSpPr txBox="1"/>
          <p:nvPr/>
        </p:nvSpPr>
        <p:spPr>
          <a:xfrm>
            <a:off x="7863232" y="5718773"/>
            <a:ext cx="1890000" cy="3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vi-VN" sz="1867" kern="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Trần Văn Khiêm</a:t>
            </a:r>
            <a:endParaRPr sz="1867" kern="0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59" name="Google Shape;4559;p39"/>
          <p:cNvSpPr txBox="1"/>
          <p:nvPr/>
        </p:nvSpPr>
        <p:spPr>
          <a:xfrm>
            <a:off x="7874076" y="6189439"/>
            <a:ext cx="18900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vi-VN" sz="1600" kern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Website bán thú cưng</a:t>
            </a:r>
            <a:endParaRPr sz="1600" kern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60" name="Google Shape;4560;p39"/>
          <p:cNvSpPr txBox="1"/>
          <p:nvPr/>
        </p:nvSpPr>
        <p:spPr>
          <a:xfrm>
            <a:off x="9702421" y="5718773"/>
            <a:ext cx="1890000" cy="3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vi-VN" sz="1867" kern="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Nguyễn Trần Trọng Phúc</a:t>
            </a:r>
            <a:endParaRPr sz="1867" kern="0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61" name="Google Shape;4561;p39"/>
          <p:cNvSpPr txBox="1"/>
          <p:nvPr/>
        </p:nvSpPr>
        <p:spPr>
          <a:xfrm>
            <a:off x="9737145" y="6189439"/>
            <a:ext cx="18900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vi-VN" sz="1600" kern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Website bán quần áo</a:t>
            </a:r>
            <a:endParaRPr sz="1600" kern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62" name="Google Shape;4562;p39"/>
          <p:cNvSpPr txBox="1"/>
          <p:nvPr/>
        </p:nvSpPr>
        <p:spPr>
          <a:xfrm>
            <a:off x="6059232" y="5718773"/>
            <a:ext cx="1890000" cy="3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vi-VN" sz="1867" kern="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Trần Hoàng Phong</a:t>
            </a:r>
            <a:endParaRPr sz="1867" kern="0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63" name="Google Shape;4563;p39"/>
          <p:cNvSpPr txBox="1"/>
          <p:nvPr/>
        </p:nvSpPr>
        <p:spPr>
          <a:xfrm>
            <a:off x="6075092" y="6183887"/>
            <a:ext cx="18900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vi-VN" sz="1600" kern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Website bán đồ công nghệ</a:t>
            </a:r>
            <a:endParaRPr sz="1600" kern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389" y="4175383"/>
            <a:ext cx="641287" cy="6543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638" y="4228522"/>
            <a:ext cx="711896" cy="5520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4779" y="4228963"/>
            <a:ext cx="670173" cy="5026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5362" y="4202524"/>
            <a:ext cx="557293" cy="61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86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C06ECD0-3E82-4C43-B3F5-FDF48FA0B5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7824" r="7824"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94823B-016B-4E7C-8727-8EE1ADE629DB}"/>
              </a:ext>
            </a:extLst>
          </p:cNvPr>
          <p:cNvSpPr/>
          <p:nvPr/>
        </p:nvSpPr>
        <p:spPr>
          <a:xfrm rot="16200000">
            <a:off x="2478390" y="-2478390"/>
            <a:ext cx="6858000" cy="11814779"/>
          </a:xfrm>
          <a:prstGeom prst="rect">
            <a:avLst/>
          </a:prstGeom>
          <a:gradFill>
            <a:gsLst>
              <a:gs pos="0">
                <a:schemeClr val="bg1">
                  <a:alpha val="41000"/>
                </a:schemeClr>
              </a:gs>
              <a:gs pos="25000">
                <a:schemeClr val="bg1">
                  <a:alpha val="77000"/>
                </a:schemeClr>
              </a:gs>
              <a:gs pos="58000">
                <a:srgbClr val="FFFFFF"/>
              </a:gs>
              <a:gs pos="77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6F546D-0119-4DBB-A752-74B63D0701F7}"/>
              </a:ext>
            </a:extLst>
          </p:cNvPr>
          <p:cNvSpPr txBox="1"/>
          <p:nvPr/>
        </p:nvSpPr>
        <p:spPr>
          <a:xfrm>
            <a:off x="3547140" y="944265"/>
            <a:ext cx="5097715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0000"/>
              </a:lnSpc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Mục</a:t>
            </a:r>
            <a:r>
              <a:rPr kumimoji="0" lang="vi-VN" sz="4400" b="0" i="0" u="none" strike="noStrike" kern="1200" cap="none" spc="0" normalizeH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tiêu ứng dụng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4CD188A-24B1-419D-8E24-CB9783479817}"/>
              </a:ext>
            </a:extLst>
          </p:cNvPr>
          <p:cNvSpPr/>
          <p:nvPr/>
        </p:nvSpPr>
        <p:spPr>
          <a:xfrm>
            <a:off x="4527591" y="481022"/>
            <a:ext cx="3136819" cy="271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30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0" lang="en-US" sz="1000" b="0" i="0" u="none" strike="noStrike" kern="1200" cap="none" spc="30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1F1CEAF-3D87-4BAE-BB8D-D7F37C80F0B8}"/>
              </a:ext>
            </a:extLst>
          </p:cNvPr>
          <p:cNvGrpSpPr/>
          <p:nvPr/>
        </p:nvGrpSpPr>
        <p:grpSpPr>
          <a:xfrm>
            <a:off x="2411079" y="1804138"/>
            <a:ext cx="7369838" cy="3853989"/>
            <a:chOff x="1533518" y="2242882"/>
            <a:chExt cx="9124961" cy="4771814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3F25E01-021D-41CA-8339-9D7792469445}"/>
                </a:ext>
              </a:extLst>
            </p:cNvPr>
            <p:cNvSpPr/>
            <p:nvPr/>
          </p:nvSpPr>
          <p:spPr>
            <a:xfrm>
              <a:off x="7897258" y="2489067"/>
              <a:ext cx="2761221" cy="4279445"/>
            </a:xfrm>
            <a:prstGeom prst="roundRect">
              <a:avLst>
                <a:gd name="adj" fmla="val 3915"/>
              </a:avLst>
            </a:prstGeom>
            <a:solidFill>
              <a:schemeClr val="bg1"/>
            </a:solidFill>
            <a:ln>
              <a:noFill/>
            </a:ln>
            <a:effectLst>
              <a:outerShdw blurRad="965200" sx="86000" sy="86000" algn="ctr" rotWithShape="0">
                <a:prstClr val="black">
                  <a:alpha val="4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D324C0D-4A7E-41C3-991D-4FF4111C0B3B}"/>
                </a:ext>
              </a:extLst>
            </p:cNvPr>
            <p:cNvSpPr/>
            <p:nvPr/>
          </p:nvSpPr>
          <p:spPr>
            <a:xfrm>
              <a:off x="1533518" y="2489067"/>
              <a:ext cx="2761222" cy="4279445"/>
            </a:xfrm>
            <a:prstGeom prst="roundRect">
              <a:avLst>
                <a:gd name="adj" fmla="val 3641"/>
              </a:avLst>
            </a:prstGeom>
            <a:solidFill>
              <a:schemeClr val="bg1"/>
            </a:solidFill>
            <a:ln>
              <a:noFill/>
            </a:ln>
            <a:effectLst>
              <a:outerShdw blurRad="965200" sx="86000" sy="86000" algn="ctr" rotWithShape="0">
                <a:prstClr val="black">
                  <a:alpha val="4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00C75501-B2E5-4C94-A775-ABB78F4598B3}"/>
                </a:ext>
              </a:extLst>
            </p:cNvPr>
            <p:cNvSpPr/>
            <p:nvPr/>
          </p:nvSpPr>
          <p:spPr>
            <a:xfrm>
              <a:off x="4294737" y="2242882"/>
              <a:ext cx="3602522" cy="4771814"/>
            </a:xfrm>
            <a:prstGeom prst="roundRect">
              <a:avLst>
                <a:gd name="adj" fmla="val 3830"/>
              </a:avLst>
            </a:prstGeom>
            <a:solidFill>
              <a:srgbClr val="7030A0"/>
            </a:solidFill>
            <a:ln>
              <a:noFill/>
            </a:ln>
            <a:effectLst>
              <a:outerShdw blurRad="965200" sx="86000" sy="86000" algn="ctr" rotWithShape="0">
                <a:prstClr val="black">
                  <a:alpha val="4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E2CDE340-C5A2-415C-B72B-69E1FA6A8132}"/>
                </a:ext>
              </a:extLst>
            </p:cNvPr>
            <p:cNvSpPr/>
            <p:nvPr/>
          </p:nvSpPr>
          <p:spPr>
            <a:xfrm>
              <a:off x="1533518" y="4188271"/>
              <a:ext cx="2761220" cy="881035"/>
            </a:xfrm>
            <a:prstGeom prst="roundRect">
              <a:avLst>
                <a:gd name="adj" fmla="val 10893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THẮC</a:t>
              </a:r>
              <a:r>
                <a:rPr kumimoji="0" lang="vi-VN" sz="1400" b="1" i="0" u="none" strike="noStrike" kern="1200" cap="none" spc="0" normalizeH="0" noProof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MẮC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A4825E14-27A9-4C97-B2E3-D52059077860}"/>
                </a:ext>
              </a:extLst>
            </p:cNvPr>
            <p:cNvSpPr/>
            <p:nvPr/>
          </p:nvSpPr>
          <p:spPr>
            <a:xfrm>
              <a:off x="4444107" y="4297754"/>
              <a:ext cx="3303784" cy="881035"/>
            </a:xfrm>
            <a:prstGeom prst="roundRect">
              <a:avLst>
                <a:gd name="adj" fmla="val 10893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TRẢI</a:t>
              </a:r>
              <a:r>
                <a:rPr kumimoji="0" lang="vi-VN" sz="1600" b="1" i="0" u="none" strike="noStrike" kern="1200" cap="none" spc="0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NGHIỆM NGƯỜI DÙNG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B38077B9-B401-4DBB-828E-75E9CE0C797E}"/>
                </a:ext>
              </a:extLst>
            </p:cNvPr>
            <p:cNvSpPr/>
            <p:nvPr/>
          </p:nvSpPr>
          <p:spPr>
            <a:xfrm>
              <a:off x="7897259" y="4188271"/>
              <a:ext cx="2761220" cy="881035"/>
            </a:xfrm>
            <a:prstGeom prst="roundRect">
              <a:avLst>
                <a:gd name="adj" fmla="val 10893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vi-VN" sz="1400" b="1">
                  <a:solidFill>
                    <a:srgbClr val="000000">
                      <a:lumMod val="65000"/>
                      <a:lumOff val="35000"/>
                    </a:srgb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MỤC TIÊU TRONG TƯƠNG LAI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</p:grpSp>
      <p:sp>
        <p:nvSpPr>
          <p:cNvPr id="23" name="In-store customer experience enhancements are hard to understand and not offered as part of a comprehensive system.">
            <a:extLst>
              <a:ext uri="{FF2B5EF4-FFF2-40B4-BE49-F238E27FC236}">
                <a16:creationId xmlns:a16="http://schemas.microsoft.com/office/drawing/2014/main" id="{BD5186F6-1256-4389-9733-04DA7B42AA8A}"/>
              </a:ext>
            </a:extLst>
          </p:cNvPr>
          <p:cNvSpPr txBox="1"/>
          <p:nvPr/>
        </p:nvSpPr>
        <p:spPr>
          <a:xfrm>
            <a:off x="7671437" y="4258204"/>
            <a:ext cx="1988844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defPPr>
              <a:defRPr lang="id-ID"/>
            </a:defPPr>
            <a:lvl1pPr algn="just">
              <a:lnSpc>
                <a:spcPct val="110000"/>
              </a:lnSpc>
              <a:spcBef>
                <a:spcPts val="200"/>
              </a:spcBef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Roboto Regular"/>
                <a:cs typeface="Segoe UI Light" panose="020B0502040204020203" pitchFamily="34" charset="0"/>
              </a:defRPr>
            </a:lvl1pPr>
          </a:lstStyle>
          <a:p>
            <a:pPr lvl="0" algn="ctr">
              <a:lnSpc>
                <a:spcPct val="100000"/>
              </a:lnSpc>
            </a:pPr>
            <a:r>
              <a:rPr lang="vi-VN" sz="1600">
                <a:solidFill>
                  <a:srgbClr val="000000">
                    <a:lumMod val="65000"/>
                    <a:lumOff val="35000"/>
                  </a:srgbClr>
                </a:solidFill>
              </a:rPr>
              <a:t>Sau khi triển khai thành công có thể đưa vào áp dụng trong thực tế</a:t>
            </a:r>
            <a:r>
              <a:rPr lang="vi-VN">
                <a:solidFill>
                  <a:srgbClr val="000000">
                    <a:lumMod val="65000"/>
                    <a:lumOff val="35000"/>
                  </a:srgbClr>
                </a:solidFill>
              </a:rPr>
              <a:t>.</a:t>
            </a:r>
            <a:endParaRPr lang="vi-VN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24" name="The in-person customer experience is impersonal and frustrating.">
            <a:extLst>
              <a:ext uri="{FF2B5EF4-FFF2-40B4-BE49-F238E27FC236}">
                <a16:creationId xmlns:a16="http://schemas.microsoft.com/office/drawing/2014/main" id="{4803C5BE-F3A3-4219-B751-81CE9AB9B0FB}"/>
              </a:ext>
            </a:extLst>
          </p:cNvPr>
          <p:cNvSpPr txBox="1"/>
          <p:nvPr/>
        </p:nvSpPr>
        <p:spPr>
          <a:xfrm>
            <a:off x="4834535" y="4285073"/>
            <a:ext cx="252292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defPPr>
              <a:defRPr lang="id-ID"/>
            </a:defPPr>
            <a:lvl1pPr algn="just">
              <a:lnSpc>
                <a:spcPct val="110000"/>
              </a:lnSpc>
              <a:spcBef>
                <a:spcPts val="200"/>
              </a:spcBef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Roboto Regular"/>
                <a:cs typeface="Segoe UI Light" panose="020B0502040204020203" pitchFamily="34" charset="0"/>
              </a:defRPr>
            </a:lvl1pPr>
          </a:lstStyle>
          <a:p>
            <a:pPr lvl="0" algn="ctr">
              <a:lnSpc>
                <a:spcPct val="100000"/>
              </a:lnSpc>
            </a:pPr>
            <a:r>
              <a:rPr lang="vi-VN" sz="1600">
                <a:solidFill>
                  <a:srgbClr val="FFFFFF"/>
                </a:solidFill>
              </a:rPr>
              <a:t>Đáp ứng được nhu cầu tìm kiếm và mua giày của khách hàng.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6" name="The brick-and-mortar store is still a retail stronghold, but digital marketplaces are gaining market share.">
            <a:extLst>
              <a:ext uri="{FF2B5EF4-FFF2-40B4-BE49-F238E27FC236}">
                <a16:creationId xmlns:a16="http://schemas.microsoft.com/office/drawing/2014/main" id="{1B85BB8B-D4FD-4898-A04D-835888F29B9D}"/>
              </a:ext>
            </a:extLst>
          </p:cNvPr>
          <p:cNvSpPr txBox="1"/>
          <p:nvPr/>
        </p:nvSpPr>
        <p:spPr>
          <a:xfrm>
            <a:off x="2534115" y="4165870"/>
            <a:ext cx="1984052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defPPr>
              <a:defRPr lang="id-ID"/>
            </a:defPPr>
            <a:lvl1pPr algn="just">
              <a:lnSpc>
                <a:spcPct val="110000"/>
              </a:lnSpc>
              <a:spcBef>
                <a:spcPts val="200"/>
              </a:spcBef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Roboto Regular"/>
                <a:cs typeface="Segoe UI Light" panose="020B0502040204020203" pitchFamily="34" charset="0"/>
              </a:defRPr>
            </a:lvl1pPr>
          </a:lstStyle>
          <a:p>
            <a:pPr lvl="0" algn="ctr">
              <a:lnSpc>
                <a:spcPct val="100000"/>
              </a:lnSpc>
            </a:pPr>
            <a:r>
              <a:rPr lang="en-US" sz="16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/>
              </a:rPr>
              <a:t>Tiếp</a:t>
            </a:r>
            <a:r>
              <a:rPr lang="en-US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/>
              </a:rPr>
              <a:t> </a:t>
            </a:r>
            <a:r>
              <a:rPr lang="en-US" sz="16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/>
              </a:rPr>
              <a:t>thu</a:t>
            </a:r>
            <a:r>
              <a:rPr lang="en-US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/>
              </a:rPr>
              <a:t> </a:t>
            </a:r>
            <a:r>
              <a:rPr lang="en-US" sz="16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/>
              </a:rPr>
              <a:t>mọi</a:t>
            </a:r>
            <a:r>
              <a:rPr lang="en-US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/>
              </a:rPr>
              <a:t> </a:t>
            </a:r>
            <a:r>
              <a:rPr lang="en-US" sz="16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/>
              </a:rPr>
              <a:t>đóng</a:t>
            </a:r>
            <a:r>
              <a:rPr lang="en-US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/>
              </a:rPr>
              <a:t> </a:t>
            </a:r>
            <a:r>
              <a:rPr lang="en-US" sz="16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/>
              </a:rPr>
              <a:t>góp</a:t>
            </a:r>
            <a:r>
              <a:rPr lang="en-US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/>
              </a:rPr>
              <a:t> ý </a:t>
            </a:r>
            <a:r>
              <a:rPr lang="en-US" sz="16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/>
              </a:rPr>
              <a:t>kiến</a:t>
            </a:r>
            <a:r>
              <a:rPr lang="en-US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/>
              </a:rPr>
              <a:t> </a:t>
            </a:r>
            <a:r>
              <a:rPr lang="en-US" sz="16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/>
              </a:rPr>
              <a:t>để</a:t>
            </a:r>
            <a:r>
              <a:rPr lang="en-US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/>
              </a:rPr>
              <a:t> </a:t>
            </a:r>
            <a:r>
              <a:rPr lang="en-US" sz="16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/>
              </a:rPr>
              <a:t>có</a:t>
            </a:r>
            <a:r>
              <a:rPr lang="en-US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/>
              </a:rPr>
              <a:t> </a:t>
            </a:r>
            <a:r>
              <a:rPr lang="en-US" sz="16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/>
              </a:rPr>
              <a:t>thể</a:t>
            </a:r>
            <a:r>
              <a:rPr lang="en-US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/>
              </a:rPr>
              <a:t> </a:t>
            </a:r>
            <a:r>
              <a:rPr lang="en-US" sz="16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/>
              </a:rPr>
              <a:t>phát</a:t>
            </a:r>
            <a:r>
              <a:rPr lang="en-US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/>
              </a:rPr>
              <a:t> </a:t>
            </a:r>
            <a:r>
              <a:rPr lang="en-US" sz="16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/>
              </a:rPr>
              <a:t>triển</a:t>
            </a:r>
            <a:r>
              <a:rPr lang="en-US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/>
              </a:rPr>
              <a:t> </a:t>
            </a:r>
            <a:r>
              <a:rPr lang="en-US" sz="16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/>
              </a:rPr>
              <a:t>thêm</a:t>
            </a:r>
            <a:r>
              <a:rPr lang="en-US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/>
              </a:rPr>
              <a:t> </a:t>
            </a:r>
            <a:r>
              <a:rPr lang="en-US" sz="16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/>
              </a:rPr>
              <a:t>nhiều</a:t>
            </a:r>
            <a:r>
              <a:rPr lang="en-US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/>
              </a:rPr>
              <a:t> </a:t>
            </a:r>
            <a:r>
              <a:rPr lang="en-US" sz="16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/>
              </a:rPr>
              <a:t>chức</a:t>
            </a:r>
            <a:r>
              <a:rPr lang="en-US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/>
              </a:rPr>
              <a:t> </a:t>
            </a:r>
            <a:r>
              <a:rPr lang="en-US" sz="16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/>
              </a:rPr>
              <a:t>năng</a:t>
            </a:r>
            <a:r>
              <a:rPr lang="en-US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/>
              </a:rPr>
              <a:t> </a:t>
            </a:r>
            <a:r>
              <a:rPr lang="en-US" sz="16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/>
              </a:rPr>
              <a:t>mới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42687BDA-BB65-4371-9C13-A2B37FDB29A8}"/>
              </a:ext>
            </a:extLst>
          </p:cNvPr>
          <p:cNvSpPr/>
          <p:nvPr/>
        </p:nvSpPr>
        <p:spPr>
          <a:xfrm>
            <a:off x="5795786" y="1582504"/>
            <a:ext cx="600422" cy="53275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4698EC-02EA-4355-9D28-2F10C4BF2976}"/>
              </a:ext>
            </a:extLst>
          </p:cNvPr>
          <p:cNvGrpSpPr/>
          <p:nvPr/>
        </p:nvGrpSpPr>
        <p:grpSpPr>
          <a:xfrm>
            <a:off x="8278614" y="2471931"/>
            <a:ext cx="687890" cy="687890"/>
            <a:chOff x="7275629" y="3045147"/>
            <a:chExt cx="464344" cy="464344"/>
          </a:xfrm>
          <a:solidFill>
            <a:schemeClr val="tx2"/>
          </a:solidFill>
        </p:grpSpPr>
        <p:sp>
          <p:nvSpPr>
            <p:cNvPr id="36" name="AutoShape 56">
              <a:extLst>
                <a:ext uri="{FF2B5EF4-FFF2-40B4-BE49-F238E27FC236}">
                  <a16:creationId xmlns:a16="http://schemas.microsoft.com/office/drawing/2014/main" id="{7522C3CC-BD6F-4981-8387-A10DBE65B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5629" y="304514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40" name="AutoShape 57">
              <a:extLst>
                <a:ext uri="{FF2B5EF4-FFF2-40B4-BE49-F238E27FC236}">
                  <a16:creationId xmlns:a16="http://schemas.microsoft.com/office/drawing/2014/main" id="{25BB1FBC-201A-4ED3-8070-BB687D90C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4717" y="304514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41" name="AutoShape 58">
              <a:extLst>
                <a:ext uri="{FF2B5EF4-FFF2-40B4-BE49-F238E27FC236}">
                  <a16:creationId xmlns:a16="http://schemas.microsoft.com/office/drawing/2014/main" id="{6147D25A-DE57-45AB-B3AA-E6D94D34F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5173" y="3045147"/>
              <a:ext cx="145257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15416"/>
                  </a:moveTo>
                  <a:cubicBezTo>
                    <a:pt x="16954" y="15452"/>
                    <a:pt x="16923" y="15487"/>
                    <a:pt x="16883" y="15523"/>
                  </a:cubicBezTo>
                  <a:cubicBezTo>
                    <a:pt x="16677" y="15701"/>
                    <a:pt x="16414" y="15870"/>
                    <a:pt x="16066" y="16020"/>
                  </a:cubicBezTo>
                  <a:cubicBezTo>
                    <a:pt x="16057" y="16024"/>
                    <a:pt x="16044" y="16027"/>
                    <a:pt x="16038" y="16031"/>
                  </a:cubicBezTo>
                  <a:cubicBezTo>
                    <a:pt x="15662" y="16192"/>
                    <a:pt x="15214" y="16334"/>
                    <a:pt x="14705" y="16454"/>
                  </a:cubicBezTo>
                  <a:cubicBezTo>
                    <a:pt x="14697" y="16457"/>
                    <a:pt x="14692" y="16458"/>
                    <a:pt x="14686" y="16459"/>
                  </a:cubicBezTo>
                  <a:cubicBezTo>
                    <a:pt x="14163" y="16582"/>
                    <a:pt x="13584" y="16681"/>
                    <a:pt x="12960" y="16749"/>
                  </a:cubicBezTo>
                  <a:cubicBezTo>
                    <a:pt x="12279" y="16826"/>
                    <a:pt x="11560" y="16875"/>
                    <a:pt x="10800" y="16875"/>
                  </a:cubicBezTo>
                  <a:cubicBezTo>
                    <a:pt x="10037" y="16875"/>
                    <a:pt x="9318" y="16826"/>
                    <a:pt x="8640" y="16749"/>
                  </a:cubicBezTo>
                  <a:cubicBezTo>
                    <a:pt x="8016" y="16681"/>
                    <a:pt x="7435" y="16582"/>
                    <a:pt x="6914" y="16459"/>
                  </a:cubicBezTo>
                  <a:cubicBezTo>
                    <a:pt x="6908" y="16458"/>
                    <a:pt x="6901" y="16457"/>
                    <a:pt x="6893" y="16454"/>
                  </a:cubicBezTo>
                  <a:cubicBezTo>
                    <a:pt x="6385" y="16334"/>
                    <a:pt x="5937" y="16192"/>
                    <a:pt x="5562" y="16031"/>
                  </a:cubicBezTo>
                  <a:cubicBezTo>
                    <a:pt x="5553" y="16027"/>
                    <a:pt x="5541" y="16024"/>
                    <a:pt x="5531" y="16020"/>
                  </a:cubicBezTo>
                  <a:cubicBezTo>
                    <a:pt x="5184" y="15870"/>
                    <a:pt x="4921" y="15701"/>
                    <a:pt x="4715" y="15523"/>
                  </a:cubicBezTo>
                  <a:cubicBezTo>
                    <a:pt x="4676" y="15487"/>
                    <a:pt x="4644" y="15452"/>
                    <a:pt x="4612" y="15416"/>
                  </a:cubicBezTo>
                  <a:cubicBezTo>
                    <a:pt x="4437" y="15236"/>
                    <a:pt x="4320" y="15047"/>
                    <a:pt x="4320" y="14850"/>
                  </a:cubicBezTo>
                  <a:cubicBezTo>
                    <a:pt x="4320" y="14650"/>
                    <a:pt x="4437" y="14462"/>
                    <a:pt x="4612" y="14281"/>
                  </a:cubicBezTo>
                  <a:cubicBezTo>
                    <a:pt x="4644" y="14246"/>
                    <a:pt x="4676" y="14210"/>
                    <a:pt x="4715" y="14176"/>
                  </a:cubicBezTo>
                  <a:cubicBezTo>
                    <a:pt x="4921" y="13998"/>
                    <a:pt x="5184" y="13829"/>
                    <a:pt x="5531" y="13677"/>
                  </a:cubicBezTo>
                  <a:cubicBezTo>
                    <a:pt x="5541" y="13674"/>
                    <a:pt x="5553" y="13671"/>
                    <a:pt x="5562" y="13667"/>
                  </a:cubicBezTo>
                  <a:cubicBezTo>
                    <a:pt x="5937" y="13507"/>
                    <a:pt x="6385" y="13364"/>
                    <a:pt x="6893" y="13244"/>
                  </a:cubicBezTo>
                  <a:cubicBezTo>
                    <a:pt x="6901" y="13242"/>
                    <a:pt x="6908" y="13240"/>
                    <a:pt x="6914" y="13238"/>
                  </a:cubicBezTo>
                  <a:cubicBezTo>
                    <a:pt x="7435" y="13117"/>
                    <a:pt x="8016" y="13018"/>
                    <a:pt x="8640" y="12948"/>
                  </a:cubicBezTo>
                  <a:cubicBezTo>
                    <a:pt x="9318" y="12873"/>
                    <a:pt x="10037" y="12825"/>
                    <a:pt x="10800" y="12825"/>
                  </a:cubicBezTo>
                  <a:cubicBezTo>
                    <a:pt x="11560" y="12825"/>
                    <a:pt x="12279" y="12873"/>
                    <a:pt x="12960" y="12948"/>
                  </a:cubicBezTo>
                  <a:cubicBezTo>
                    <a:pt x="13584" y="13018"/>
                    <a:pt x="14163" y="13117"/>
                    <a:pt x="14686" y="13238"/>
                  </a:cubicBezTo>
                  <a:cubicBezTo>
                    <a:pt x="14692" y="13240"/>
                    <a:pt x="14697" y="13242"/>
                    <a:pt x="14705" y="13244"/>
                  </a:cubicBezTo>
                  <a:cubicBezTo>
                    <a:pt x="15214" y="13364"/>
                    <a:pt x="15662" y="13507"/>
                    <a:pt x="16038" y="13667"/>
                  </a:cubicBezTo>
                  <a:cubicBezTo>
                    <a:pt x="16044" y="13671"/>
                    <a:pt x="16057" y="13674"/>
                    <a:pt x="16066" y="13677"/>
                  </a:cubicBezTo>
                  <a:cubicBezTo>
                    <a:pt x="16414" y="13829"/>
                    <a:pt x="16677" y="13998"/>
                    <a:pt x="16883" y="14176"/>
                  </a:cubicBezTo>
                  <a:cubicBezTo>
                    <a:pt x="16923" y="14210"/>
                    <a:pt x="16954" y="14246"/>
                    <a:pt x="16988" y="14281"/>
                  </a:cubicBezTo>
                  <a:cubicBezTo>
                    <a:pt x="17161" y="14462"/>
                    <a:pt x="17280" y="14650"/>
                    <a:pt x="17280" y="14850"/>
                  </a:cubicBezTo>
                  <a:cubicBezTo>
                    <a:pt x="17280" y="15047"/>
                    <a:pt x="17161" y="15236"/>
                    <a:pt x="16988" y="154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8156"/>
                  </a:lnTo>
                  <a:cubicBezTo>
                    <a:pt x="9338" y="18201"/>
                    <a:pt x="10059" y="18225"/>
                    <a:pt x="10800" y="18225"/>
                  </a:cubicBezTo>
                  <a:cubicBezTo>
                    <a:pt x="11541" y="18225"/>
                    <a:pt x="12262" y="18201"/>
                    <a:pt x="12960" y="18156"/>
                  </a:cubicBezTo>
                  <a:cubicBezTo>
                    <a:pt x="12960" y="181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11542"/>
                  </a:lnTo>
                  <a:cubicBezTo>
                    <a:pt x="12262" y="11498"/>
                    <a:pt x="11541" y="11475"/>
                    <a:pt x="10800" y="11475"/>
                  </a:cubicBezTo>
                  <a:cubicBezTo>
                    <a:pt x="10059" y="11475"/>
                    <a:pt x="9338" y="11498"/>
                    <a:pt x="8640" y="11542"/>
                  </a:cubicBezTo>
                  <a:cubicBezTo>
                    <a:pt x="8640" y="11542"/>
                    <a:pt x="8640" y="2025"/>
                    <a:pt x="8640" y="2025"/>
                  </a:cubicBezTo>
                  <a:close/>
                  <a:moveTo>
                    <a:pt x="17280" y="121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12164"/>
                  </a:lnTo>
                  <a:cubicBezTo>
                    <a:pt x="1710" y="12781"/>
                    <a:pt x="0" y="13749"/>
                    <a:pt x="0" y="14850"/>
                  </a:cubicBezTo>
                  <a:cubicBezTo>
                    <a:pt x="0" y="15950"/>
                    <a:pt x="1710" y="16918"/>
                    <a:pt x="4320" y="175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17534"/>
                  </a:lnTo>
                  <a:cubicBezTo>
                    <a:pt x="19889" y="16918"/>
                    <a:pt x="21600" y="15950"/>
                    <a:pt x="21600" y="14850"/>
                  </a:cubicBezTo>
                  <a:cubicBezTo>
                    <a:pt x="21600" y="13749"/>
                    <a:pt x="19889" y="12781"/>
                    <a:pt x="17280" y="121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</p:grpSp>
      <p:sp>
        <p:nvSpPr>
          <p:cNvPr id="42" name="AutoShape 59">
            <a:extLst>
              <a:ext uri="{FF2B5EF4-FFF2-40B4-BE49-F238E27FC236}">
                <a16:creationId xmlns:a16="http://schemas.microsoft.com/office/drawing/2014/main" id="{63D59DDE-ABAF-4A8B-B380-AFB1D10E353E}"/>
              </a:ext>
            </a:extLst>
          </p:cNvPr>
          <p:cNvSpPr>
            <a:spLocks/>
          </p:cNvSpPr>
          <p:nvPr/>
        </p:nvSpPr>
        <p:spPr bwMode="auto">
          <a:xfrm>
            <a:off x="5645120" y="2229720"/>
            <a:ext cx="839413" cy="837980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+mn-ea"/>
              <a:cs typeface="+mn-cs"/>
              <a:sym typeface="Gill Sans" charset="0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338D4FC-F321-459C-97AC-45CBAF3FE211}"/>
              </a:ext>
            </a:extLst>
          </p:cNvPr>
          <p:cNvGrpSpPr/>
          <p:nvPr/>
        </p:nvGrpSpPr>
        <p:grpSpPr>
          <a:xfrm>
            <a:off x="3177978" y="2482189"/>
            <a:ext cx="701334" cy="701334"/>
            <a:chOff x="3498967" y="3049909"/>
            <a:chExt cx="464344" cy="464344"/>
          </a:xfrm>
          <a:solidFill>
            <a:schemeClr val="tx2"/>
          </a:solidFill>
        </p:grpSpPr>
        <p:sp>
          <p:nvSpPr>
            <p:cNvPr id="59" name="AutoShape 126">
              <a:extLst>
                <a:ext uri="{FF2B5EF4-FFF2-40B4-BE49-F238E27FC236}">
                  <a16:creationId xmlns:a16="http://schemas.microsoft.com/office/drawing/2014/main" id="{87E0B103-7EBB-43C3-855F-B63E7B235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967" y="304990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60" name="AutoShape 127">
              <a:extLst>
                <a:ext uri="{FF2B5EF4-FFF2-40B4-BE49-F238E27FC236}">
                  <a16:creationId xmlns:a16="http://schemas.microsoft.com/office/drawing/2014/main" id="{0347A817-C623-4358-A681-B3870B453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085" y="3122140"/>
              <a:ext cx="109538" cy="1087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218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3A952F-D620-4622-BFB9-214A7B6B36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20" y="1993900"/>
            <a:ext cx="2138715" cy="21387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BD9B1F-03F8-4AD3-A1A1-A67A1FE5A91D}"/>
              </a:ext>
            </a:extLst>
          </p:cNvPr>
          <p:cNvSpPr txBox="1"/>
          <p:nvPr/>
        </p:nvSpPr>
        <p:spPr>
          <a:xfrm>
            <a:off x="887720" y="4319970"/>
            <a:ext cx="2138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b="1" dirty="0">
                <a:solidFill>
                  <a:srgbClr val="7030A0"/>
                </a:solidFill>
              </a:rPr>
              <a:t>Khách hàng</a:t>
            </a:r>
            <a:endParaRPr lang="en-US" sz="2400" b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84AA6D-3BAE-47F8-A8C8-F25CB8F2D66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" t="7534" r="7176" b="7163"/>
          <a:stretch/>
        </p:blipFill>
        <p:spPr>
          <a:xfrm>
            <a:off x="5024554" y="1993900"/>
            <a:ext cx="2146946" cy="21387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D4317A-4963-4B88-9275-B0A2A6E2E6DC}"/>
              </a:ext>
            </a:extLst>
          </p:cNvPr>
          <p:cNvSpPr txBox="1"/>
          <p:nvPr/>
        </p:nvSpPr>
        <p:spPr>
          <a:xfrm>
            <a:off x="5036372" y="4319970"/>
            <a:ext cx="2114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Website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005899-45C4-4849-8805-95D8B2B4AF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619" y="1993899"/>
            <a:ext cx="2138715" cy="21387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439E85-C0CB-4CBB-A838-B24493E020C0}"/>
              </a:ext>
            </a:extLst>
          </p:cNvPr>
          <p:cNvSpPr txBox="1"/>
          <p:nvPr/>
        </p:nvSpPr>
        <p:spPr>
          <a:xfrm>
            <a:off x="9010101" y="4319970"/>
            <a:ext cx="2531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b="1" dirty="0">
                <a:solidFill>
                  <a:srgbClr val="7030A0"/>
                </a:solidFill>
              </a:rPr>
              <a:t>Người quản trị</a:t>
            </a:r>
            <a:endParaRPr lang="en-US" sz="2400" b="1" dirty="0">
              <a:solidFill>
                <a:srgbClr val="7030A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2034BC-A2E4-4E0E-B354-E405E49B7495}"/>
              </a:ext>
            </a:extLst>
          </p:cNvPr>
          <p:cNvCxnSpPr>
            <a:stCxn id="2" idx="3"/>
            <a:endCxn id="4" idx="1"/>
          </p:cNvCxnSpPr>
          <p:nvPr/>
        </p:nvCxnSpPr>
        <p:spPr>
          <a:xfrm>
            <a:off x="3026435" y="3063258"/>
            <a:ext cx="1998119" cy="0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D2FA0C-31AA-4D42-8151-4DB7E27B0D0F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7171500" y="3063257"/>
            <a:ext cx="1998119" cy="1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60B8693-1665-4191-9FFD-1D96FBC2FDAE}"/>
              </a:ext>
            </a:extLst>
          </p:cNvPr>
          <p:cNvSpPr txBox="1"/>
          <p:nvPr/>
        </p:nvSpPr>
        <p:spPr>
          <a:xfrm>
            <a:off x="3547070" y="632155"/>
            <a:ext cx="5093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200" dirty="0">
                <a:solidFill>
                  <a:srgbClr val="7030A0"/>
                </a:solidFill>
              </a:rPr>
              <a:t>SƠ ĐỒ USE CASE</a:t>
            </a:r>
            <a:endParaRPr lang="en-US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8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877E9806-6743-49EC-B363-97FB34D78061}"/>
              </a:ext>
            </a:extLst>
          </p:cNvPr>
          <p:cNvSpPr/>
          <p:nvPr/>
        </p:nvSpPr>
        <p:spPr>
          <a:xfrm>
            <a:off x="3867150" y="158750"/>
            <a:ext cx="4457700" cy="6540500"/>
          </a:xfrm>
          <a:prstGeom prst="rect">
            <a:avLst/>
          </a:prstGeom>
          <a:solidFill>
            <a:srgbClr val="CF98D8"/>
          </a:solidFill>
          <a:ln>
            <a:solidFill>
              <a:srgbClr val="CF9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AE4BF1-BA84-4B98-8FD6-211BDD8E2E07}"/>
              </a:ext>
            </a:extLst>
          </p:cNvPr>
          <p:cNvSpPr/>
          <p:nvPr/>
        </p:nvSpPr>
        <p:spPr>
          <a:xfrm>
            <a:off x="4037605" y="1061367"/>
            <a:ext cx="4148109" cy="524921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6D93E4-B6FE-497B-AE8B-80A364501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798" y="3165813"/>
            <a:ext cx="4159722" cy="5352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E2E755-709C-4359-BF1C-D16921FAB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798" y="3877671"/>
            <a:ext cx="4159722" cy="5352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80BA20-55E7-4D6B-B3E5-5B4E05DCF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798" y="4589529"/>
            <a:ext cx="4159722" cy="5352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493D78-6C0A-4BC9-A03E-A1E216117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798" y="5301387"/>
            <a:ext cx="4159722" cy="5352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DD699E-0A03-4F82-86FB-72B249414FD7}"/>
              </a:ext>
            </a:extLst>
          </p:cNvPr>
          <p:cNvSpPr txBox="1"/>
          <p:nvPr/>
        </p:nvSpPr>
        <p:spPr>
          <a:xfrm>
            <a:off x="4031798" y="1139161"/>
            <a:ext cx="4159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 danh sách sản phẩm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74D9D8-9172-4017-863A-E5251D140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798" y="349509"/>
            <a:ext cx="4159722" cy="5352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2B7B61-FB64-4908-81B8-C794324F5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798" y="6013246"/>
            <a:ext cx="4159722" cy="5352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0C01F1-A8A4-4239-9F39-85B790F3BC74}"/>
              </a:ext>
            </a:extLst>
          </p:cNvPr>
          <p:cNvSpPr txBox="1"/>
          <p:nvPr/>
        </p:nvSpPr>
        <p:spPr>
          <a:xfrm>
            <a:off x="4037605" y="432491"/>
            <a:ext cx="4148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Tìm kiếm sản phẩm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4502B7-809B-4E8A-BE52-D0D6E27C7A6A}"/>
              </a:ext>
            </a:extLst>
          </p:cNvPr>
          <p:cNvSpPr txBox="1"/>
          <p:nvPr/>
        </p:nvSpPr>
        <p:spPr>
          <a:xfrm>
            <a:off x="4426224" y="3248795"/>
            <a:ext cx="337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Đặt mua sản phẩm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4ACBB8-D07D-4216-A285-05DE3B1B455E}"/>
              </a:ext>
            </a:extLst>
          </p:cNvPr>
          <p:cNvSpPr txBox="1"/>
          <p:nvPr/>
        </p:nvSpPr>
        <p:spPr>
          <a:xfrm>
            <a:off x="4032605" y="3960653"/>
            <a:ext cx="4158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 tin tức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79FC97-35EB-4857-BD87-672B2673D8CA}"/>
              </a:ext>
            </a:extLst>
          </p:cNvPr>
          <p:cNvSpPr txBox="1"/>
          <p:nvPr/>
        </p:nvSpPr>
        <p:spPr>
          <a:xfrm>
            <a:off x="4064935" y="4672511"/>
            <a:ext cx="409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 lại bình luận cho tin tức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7D6412-4AEB-4965-B829-C7C6FD20746F}"/>
              </a:ext>
            </a:extLst>
          </p:cNvPr>
          <p:cNvSpPr txBox="1"/>
          <p:nvPr/>
        </p:nvSpPr>
        <p:spPr>
          <a:xfrm>
            <a:off x="4081502" y="5384369"/>
            <a:ext cx="406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 lí đơn hàng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6CD01C-5C07-4A74-9F40-C0E8ABF8DE45}"/>
              </a:ext>
            </a:extLst>
          </p:cNvPr>
          <p:cNvSpPr txBox="1"/>
          <p:nvPr/>
        </p:nvSpPr>
        <p:spPr>
          <a:xfrm>
            <a:off x="4058321" y="6096228"/>
            <a:ext cx="410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ký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BBB899E-D12C-46F6-911C-635BCFA12A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20" y="2359643"/>
            <a:ext cx="2138715" cy="213871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5569085-045A-44FC-9AC9-1621F3651262}"/>
              </a:ext>
            </a:extLst>
          </p:cNvPr>
          <p:cNvSpPr txBox="1"/>
          <p:nvPr/>
        </p:nvSpPr>
        <p:spPr>
          <a:xfrm>
            <a:off x="887720" y="4500328"/>
            <a:ext cx="2138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b="1" dirty="0">
                <a:solidFill>
                  <a:srgbClr val="7030A0"/>
                </a:solidFill>
              </a:rPr>
              <a:t>Khách hàng</a:t>
            </a:r>
            <a:endParaRPr lang="en-US" sz="2400" b="1" dirty="0">
              <a:solidFill>
                <a:srgbClr val="7030A0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D837DBB-156B-43EF-8783-54DDD3F8E15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" t="7534" r="7176" b="7163"/>
          <a:stretch/>
        </p:blipFill>
        <p:spPr>
          <a:xfrm>
            <a:off x="9157334" y="2359642"/>
            <a:ext cx="2146946" cy="213871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A63BB33-5E12-4DD2-AF9D-4F153C4A801B}"/>
              </a:ext>
            </a:extLst>
          </p:cNvPr>
          <p:cNvSpPr txBox="1"/>
          <p:nvPr/>
        </p:nvSpPr>
        <p:spPr>
          <a:xfrm>
            <a:off x="9189491" y="4498357"/>
            <a:ext cx="2114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Website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FC1A9EB-707A-4C31-8DB1-F3EF00BC5B96}"/>
              </a:ext>
            </a:extLst>
          </p:cNvPr>
          <p:cNvSpPr/>
          <p:nvPr/>
        </p:nvSpPr>
        <p:spPr>
          <a:xfrm>
            <a:off x="4037605" y="1762849"/>
            <a:ext cx="4148109" cy="524921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5EB0E5-4CE2-42FC-B1D3-4F7B743E09F8}"/>
              </a:ext>
            </a:extLst>
          </p:cNvPr>
          <p:cNvSpPr txBox="1"/>
          <p:nvPr/>
        </p:nvSpPr>
        <p:spPr>
          <a:xfrm>
            <a:off x="4031798" y="1840643"/>
            <a:ext cx="4159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 chi tiết sản phẩm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B0914F8-1967-444B-BF0D-2AB9607FD9D9}"/>
              </a:ext>
            </a:extLst>
          </p:cNvPr>
          <p:cNvSpPr/>
          <p:nvPr/>
        </p:nvSpPr>
        <p:spPr>
          <a:xfrm>
            <a:off x="4037605" y="2443376"/>
            <a:ext cx="4148109" cy="524921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CB3ABD-9661-43BD-B494-2D177C958D3B}"/>
              </a:ext>
            </a:extLst>
          </p:cNvPr>
          <p:cNvSpPr txBox="1"/>
          <p:nvPr/>
        </p:nvSpPr>
        <p:spPr>
          <a:xfrm>
            <a:off x="4031798" y="2521170"/>
            <a:ext cx="4159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 lại đánh giá cho sản phẩm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9B30656-97FB-43D0-ABA3-79E81D3A1B32}"/>
              </a:ext>
            </a:extLst>
          </p:cNvPr>
          <p:cNvCxnSpPr>
            <a:stCxn id="20" idx="3"/>
            <a:endCxn id="65" idx="1"/>
          </p:cNvCxnSpPr>
          <p:nvPr/>
        </p:nvCxnSpPr>
        <p:spPr>
          <a:xfrm flipV="1">
            <a:off x="3026435" y="3429000"/>
            <a:ext cx="840715" cy="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3FD3134-0C57-4584-83D8-C8DF607DE5B3}"/>
              </a:ext>
            </a:extLst>
          </p:cNvPr>
          <p:cNvCxnSpPr>
            <a:stCxn id="65" idx="3"/>
            <a:endCxn id="22" idx="1"/>
          </p:cNvCxnSpPr>
          <p:nvPr/>
        </p:nvCxnSpPr>
        <p:spPr>
          <a:xfrm>
            <a:off x="8324850" y="3429000"/>
            <a:ext cx="832484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379043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" name="Elbow Connector 177"/>
          <p:cNvCxnSpPr>
            <a:cxnSpLocks/>
          </p:cNvCxnSpPr>
          <p:nvPr/>
        </p:nvCxnSpPr>
        <p:spPr>
          <a:xfrm rot="10800000">
            <a:off x="7698149" y="3577233"/>
            <a:ext cx="573815" cy="9112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FA0BE49-A443-4191-A3F6-8EF961564FB0}"/>
              </a:ext>
            </a:extLst>
          </p:cNvPr>
          <p:cNvSpPr/>
          <p:nvPr/>
        </p:nvSpPr>
        <p:spPr>
          <a:xfrm>
            <a:off x="3906530" y="158750"/>
            <a:ext cx="4457700" cy="6540500"/>
          </a:xfrm>
          <a:prstGeom prst="rect">
            <a:avLst/>
          </a:prstGeom>
          <a:solidFill>
            <a:srgbClr val="CF98D8"/>
          </a:solidFill>
          <a:ln>
            <a:solidFill>
              <a:srgbClr val="CF9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22D2793F-5A39-48DC-AE6C-62315FB723B9}"/>
              </a:ext>
            </a:extLst>
          </p:cNvPr>
          <p:cNvSpPr/>
          <p:nvPr/>
        </p:nvSpPr>
        <p:spPr>
          <a:xfrm>
            <a:off x="4076985" y="1061367"/>
            <a:ext cx="4148109" cy="524921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16223DB1-5D3E-4A90-808A-818757D5C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178" y="3165813"/>
            <a:ext cx="4159722" cy="535297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4B798A21-96CB-4C75-95E0-723DBAE72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178" y="3877671"/>
            <a:ext cx="4159722" cy="535297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53E3074E-FA2F-4C7C-B58F-BD7F446FB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178" y="4589529"/>
            <a:ext cx="4159722" cy="535297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563A064A-8FE5-452C-83EA-D2EBAE169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178" y="5301387"/>
            <a:ext cx="4159722" cy="535297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C8E174A7-825B-4E3A-BD3E-77B22FF69780}"/>
              </a:ext>
            </a:extLst>
          </p:cNvPr>
          <p:cNvSpPr txBox="1"/>
          <p:nvPr/>
        </p:nvSpPr>
        <p:spPr>
          <a:xfrm>
            <a:off x="4071178" y="1139161"/>
            <a:ext cx="4159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FADC7F06-0CDB-4D55-9439-DEAA6F485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178" y="349509"/>
            <a:ext cx="4159722" cy="535297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824EABFD-1C89-4090-B12A-F7E20F496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178" y="6013246"/>
            <a:ext cx="4159722" cy="535297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B197B6CF-0059-4FDD-B123-389D81B3344E}"/>
              </a:ext>
            </a:extLst>
          </p:cNvPr>
          <p:cNvSpPr txBox="1"/>
          <p:nvPr/>
        </p:nvSpPr>
        <p:spPr>
          <a:xfrm>
            <a:off x="4076985" y="432491"/>
            <a:ext cx="4148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sản phẩm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A34C1DD-D09E-47D4-B2E8-B08CB02557D1}"/>
              </a:ext>
            </a:extLst>
          </p:cNvPr>
          <p:cNvSpPr txBox="1"/>
          <p:nvPr/>
        </p:nvSpPr>
        <p:spPr>
          <a:xfrm>
            <a:off x="4465604" y="3248795"/>
            <a:ext cx="337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thẻ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sản phẩm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A1B95A2E-BF62-40B5-8105-11E64A4D654B}"/>
              </a:ext>
            </a:extLst>
          </p:cNvPr>
          <p:cNvSpPr txBox="1"/>
          <p:nvPr/>
        </p:nvSpPr>
        <p:spPr>
          <a:xfrm>
            <a:off x="4071985" y="3960653"/>
            <a:ext cx="4158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đánh giá sản phẩm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3519988-1033-4583-A495-F15904D764D7}"/>
              </a:ext>
            </a:extLst>
          </p:cNvPr>
          <p:cNvSpPr txBox="1"/>
          <p:nvPr/>
        </p:nvSpPr>
        <p:spPr>
          <a:xfrm>
            <a:off x="4104315" y="4672511"/>
            <a:ext cx="409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1B5A79B-24B6-441D-A7A7-FC4F902483ED}"/>
              </a:ext>
            </a:extLst>
          </p:cNvPr>
          <p:cNvSpPr txBox="1"/>
          <p:nvPr/>
        </p:nvSpPr>
        <p:spPr>
          <a:xfrm>
            <a:off x="4120882" y="5384369"/>
            <a:ext cx="406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tức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0A71C8D-C661-46D1-AB0E-6BFE1943E20A}"/>
              </a:ext>
            </a:extLst>
          </p:cNvPr>
          <p:cNvSpPr txBox="1"/>
          <p:nvPr/>
        </p:nvSpPr>
        <p:spPr>
          <a:xfrm>
            <a:off x="4097701" y="6096228"/>
            <a:ext cx="410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Chỉnh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F313C200-C3B0-4B1D-8DB9-8DC263F54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27100" y="2363449"/>
            <a:ext cx="2138715" cy="2131103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A831FDA4-C2F7-4DBA-A0A6-EF4BC8662130}"/>
              </a:ext>
            </a:extLst>
          </p:cNvPr>
          <p:cNvSpPr txBox="1"/>
          <p:nvPr/>
        </p:nvSpPr>
        <p:spPr>
          <a:xfrm>
            <a:off x="927100" y="4500328"/>
            <a:ext cx="2138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7030A0"/>
                </a:solidFill>
              </a:rPr>
              <a:t>Người</a:t>
            </a:r>
            <a:r>
              <a:rPr lang="en-US" sz="2400" b="1" dirty="0">
                <a:solidFill>
                  <a:srgbClr val="7030A0"/>
                </a:solidFill>
              </a:rPr>
              <a:t> </a:t>
            </a:r>
            <a:r>
              <a:rPr lang="en-US" sz="2400" b="1" dirty="0" err="1">
                <a:solidFill>
                  <a:srgbClr val="7030A0"/>
                </a:solidFill>
              </a:rPr>
              <a:t>quản</a:t>
            </a:r>
            <a:r>
              <a:rPr lang="en-US" sz="2400" b="1" dirty="0">
                <a:solidFill>
                  <a:srgbClr val="7030A0"/>
                </a:solidFill>
              </a:rPr>
              <a:t> </a:t>
            </a:r>
            <a:r>
              <a:rPr lang="en-US" sz="2400" b="1" dirty="0" err="1">
                <a:solidFill>
                  <a:srgbClr val="7030A0"/>
                </a:solidFill>
              </a:rPr>
              <a:t>trị</a:t>
            </a:r>
            <a:endParaRPr lang="en-US" sz="2400" b="1" dirty="0">
              <a:solidFill>
                <a:srgbClr val="7030A0"/>
              </a:solidFill>
            </a:endParaRPr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02D5C320-BF87-4A1C-813A-60B52CA072C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" t="7534" r="7176" b="7163"/>
          <a:stretch/>
        </p:blipFill>
        <p:spPr>
          <a:xfrm>
            <a:off x="9196714" y="2359642"/>
            <a:ext cx="2146946" cy="2138715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0D2C6197-8A9C-4534-976C-8A760A0296BC}"/>
              </a:ext>
            </a:extLst>
          </p:cNvPr>
          <p:cNvSpPr txBox="1"/>
          <p:nvPr/>
        </p:nvSpPr>
        <p:spPr>
          <a:xfrm>
            <a:off x="9228871" y="4498357"/>
            <a:ext cx="2114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Website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E4A9BF75-3006-4CE9-AE10-BA53084299CB}"/>
              </a:ext>
            </a:extLst>
          </p:cNvPr>
          <p:cNvSpPr/>
          <p:nvPr/>
        </p:nvSpPr>
        <p:spPr>
          <a:xfrm>
            <a:off x="4076985" y="1762849"/>
            <a:ext cx="4148109" cy="524921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9D49DCE-4583-4242-9ECF-50455B206944}"/>
              </a:ext>
            </a:extLst>
          </p:cNvPr>
          <p:cNvSpPr txBox="1"/>
          <p:nvPr/>
        </p:nvSpPr>
        <p:spPr>
          <a:xfrm>
            <a:off x="4071178" y="1840643"/>
            <a:ext cx="4159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bình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4EA024A1-C497-498C-A8AF-88D832336BD3}"/>
              </a:ext>
            </a:extLst>
          </p:cNvPr>
          <p:cNvSpPr/>
          <p:nvPr/>
        </p:nvSpPr>
        <p:spPr>
          <a:xfrm>
            <a:off x="4076985" y="2443376"/>
            <a:ext cx="4148109" cy="524921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48A4F8D-1FB9-4673-BD41-C2570D0DC0D0}"/>
              </a:ext>
            </a:extLst>
          </p:cNvPr>
          <p:cNvSpPr txBox="1"/>
          <p:nvPr/>
        </p:nvSpPr>
        <p:spPr>
          <a:xfrm>
            <a:off x="4071178" y="2521170"/>
            <a:ext cx="4159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nhãn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66151FD5-344D-478B-BBAD-CBBF72925943}"/>
              </a:ext>
            </a:extLst>
          </p:cNvPr>
          <p:cNvCxnSpPr>
            <a:stCxn id="127" idx="3"/>
            <a:endCxn id="112" idx="1"/>
          </p:cNvCxnSpPr>
          <p:nvPr/>
        </p:nvCxnSpPr>
        <p:spPr>
          <a:xfrm flipV="1">
            <a:off x="3065815" y="3429000"/>
            <a:ext cx="840715" cy="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A7952AD2-BE5E-4AE3-9148-0DD28461FE45}"/>
              </a:ext>
            </a:extLst>
          </p:cNvPr>
          <p:cNvCxnSpPr>
            <a:cxnSpLocks/>
          </p:cNvCxnSpPr>
          <p:nvPr/>
        </p:nvCxnSpPr>
        <p:spPr>
          <a:xfrm>
            <a:off x="8396387" y="3455856"/>
            <a:ext cx="832484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569887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1929" y="774700"/>
            <a:ext cx="8830071" cy="5575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4289" y="2644170"/>
            <a:ext cx="33633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800" dirty="0">
                <a:solidFill>
                  <a:srgbClr val="7030A0"/>
                </a:solidFill>
              </a:rPr>
              <a:t>SƠ ĐỒ QUAN HỆ</a:t>
            </a:r>
            <a:endParaRPr lang="en-US" sz="48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13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C32DE-EDBE-464B-8F28-3708A3D52B01}"/>
              </a:ext>
            </a:extLst>
          </p:cNvPr>
          <p:cNvSpPr txBox="1"/>
          <p:nvPr/>
        </p:nvSpPr>
        <p:spPr>
          <a:xfrm>
            <a:off x="3049094" y="218470"/>
            <a:ext cx="6093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SƠ ĐỒ QUAN HỆ CHI TIẾT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AC2959-E6DA-4968-B7D6-CE225F87D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942" y="864801"/>
            <a:ext cx="9158115" cy="577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9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D24031-B87B-4F45-B02F-32593AB4F321}"/>
              </a:ext>
            </a:extLst>
          </p:cNvPr>
          <p:cNvSpPr txBox="1"/>
          <p:nvPr/>
        </p:nvSpPr>
        <p:spPr>
          <a:xfrm>
            <a:off x="3049094" y="218470"/>
            <a:ext cx="6093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SƠ ĐỒ QUAN HỆ CHI TIẾT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59B800-6B6F-4CA5-A96C-B52E3D0DE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799" y="815180"/>
            <a:ext cx="8280401" cy="58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31742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70" y="2751243"/>
            <a:ext cx="1377815" cy="13778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709" y="2615773"/>
            <a:ext cx="1648754" cy="16487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6281" y="2612368"/>
            <a:ext cx="1652159" cy="16521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5164" y="2751243"/>
            <a:ext cx="1371719" cy="13778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7" y="2357437"/>
            <a:ext cx="2143125" cy="2143125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  <a:endCxn id="3" idx="1"/>
          </p:cNvCxnSpPr>
          <p:nvPr/>
        </p:nvCxnSpPr>
        <p:spPr>
          <a:xfrm>
            <a:off x="2297151" y="3428999"/>
            <a:ext cx="672558" cy="11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4" idx="3"/>
          </p:cNvCxnSpPr>
          <p:nvPr/>
        </p:nvCxnSpPr>
        <p:spPr>
          <a:xfrm flipH="1">
            <a:off x="9308440" y="3438447"/>
            <a:ext cx="7276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977267" y="535258"/>
            <a:ext cx="42374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400">
                <a:solidFill>
                  <a:srgbClr val="7030A0"/>
                </a:solidFill>
              </a:rPr>
              <a:t>Sơ đồ triển khai</a:t>
            </a:r>
            <a:endParaRPr lang="en-US" sz="4400" dirty="0">
              <a:solidFill>
                <a:srgbClr val="7030A0"/>
              </a:solidFill>
            </a:endParaRPr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 flipH="1">
            <a:off x="4584542" y="3417849"/>
            <a:ext cx="405974" cy="11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  <a:stCxn id="6" idx="3"/>
            <a:endCxn id="4" idx="1"/>
          </p:cNvCxnSpPr>
          <p:nvPr/>
        </p:nvCxnSpPr>
        <p:spPr>
          <a:xfrm>
            <a:off x="7167562" y="3429000"/>
            <a:ext cx="488719" cy="9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34370" y="2068551"/>
            <a:ext cx="1495513" cy="36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>
                <a:solidFill>
                  <a:srgbClr val="7030A0"/>
                </a:solidFill>
              </a:rPr>
              <a:t>Khách hàng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42100" y="2069893"/>
            <a:ext cx="1103971" cy="36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>
                <a:solidFill>
                  <a:srgbClr val="7030A0"/>
                </a:solidFill>
              </a:rPr>
              <a:t>Web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845928" y="2105061"/>
            <a:ext cx="131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>
                <a:solidFill>
                  <a:srgbClr val="7030A0"/>
                </a:solidFill>
              </a:rPr>
              <a:t>Web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205164" y="2107580"/>
            <a:ext cx="1371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>
                <a:solidFill>
                  <a:srgbClr val="7030A0"/>
                </a:solidFill>
              </a:rPr>
              <a:t>Nhân viên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56BC9B-A867-4C99-B24D-07280D8FF272}"/>
              </a:ext>
            </a:extLst>
          </p:cNvPr>
          <p:cNvSpPr txBox="1"/>
          <p:nvPr/>
        </p:nvSpPr>
        <p:spPr>
          <a:xfrm>
            <a:off x="5544012" y="1884556"/>
            <a:ext cx="1103971" cy="36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Dữ liệu</a:t>
            </a:r>
          </a:p>
        </p:txBody>
      </p:sp>
    </p:spTree>
    <p:extLst>
      <p:ext uri="{BB962C8B-B14F-4D97-AF65-F5344CB8AC3E}">
        <p14:creationId xmlns:p14="http://schemas.microsoft.com/office/powerpoint/2010/main" val="18202860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22000"/>
                    </a14:imgEffect>
                    <a14:imgEffect>
                      <a14:brightnessContrast bright="-89000" contrast="-23000"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15680" y="401869"/>
            <a:ext cx="8976320" cy="934707"/>
          </a:xfrm>
          <a:custGeom>
            <a:avLst/>
            <a:gdLst/>
            <a:ahLst/>
            <a:cxnLst/>
            <a:rect l="l" t="t" r="r" b="b"/>
            <a:pathLst>
              <a:path w="6291808" h="701030">
                <a:moveTo>
                  <a:pt x="350515" y="0"/>
                </a:moveTo>
                <a:lnTo>
                  <a:pt x="6291808" y="0"/>
                </a:lnTo>
                <a:lnTo>
                  <a:pt x="6291808" y="701030"/>
                </a:lnTo>
                <a:lnTo>
                  <a:pt x="350515" y="701030"/>
                </a:lnTo>
                <a:cubicBezTo>
                  <a:pt x="156931" y="701030"/>
                  <a:pt x="0" y="544099"/>
                  <a:pt x="0" y="350515"/>
                </a:cubicBezTo>
                <a:cubicBezTo>
                  <a:pt x="0" y="156931"/>
                  <a:pt x="156931" y="0"/>
                  <a:pt x="35051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3730531" y="452670"/>
            <a:ext cx="8461469" cy="76808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1219170"/>
            <a:r>
              <a:rPr lang="vi-VN" sz="4800">
                <a:solidFill>
                  <a:prstClr val="white"/>
                </a:solidFill>
                <a:latin typeface="Arial" pitchFamily="34" charset="0"/>
                <a:cs typeface="Dubai Medium" panose="020B0603030403030204"/>
              </a:rPr>
              <a:t>Nội dung</a:t>
            </a:r>
            <a:endParaRPr lang="en-US" sz="4800" dirty="0">
              <a:solidFill>
                <a:prstClr val="white"/>
              </a:solidFill>
              <a:latin typeface=".VnPark" panose="020B7200000000000000" pitchFamily="34" charset="0"/>
              <a:cs typeface="Dubai Medium" panose="020B0603030403030204"/>
            </a:endParaRPr>
          </a:p>
        </p:txBody>
      </p:sp>
      <p:sp>
        <p:nvSpPr>
          <p:cNvPr id="5" name="Oval 4"/>
          <p:cNvSpPr/>
          <p:nvPr/>
        </p:nvSpPr>
        <p:spPr>
          <a:xfrm>
            <a:off x="4175787" y="1848463"/>
            <a:ext cx="960107" cy="96010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Oval 5"/>
          <p:cNvSpPr/>
          <p:nvPr/>
        </p:nvSpPr>
        <p:spPr>
          <a:xfrm>
            <a:off x="3439704" y="3036781"/>
            <a:ext cx="960107" cy="96010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7" name="Oval 6"/>
          <p:cNvSpPr/>
          <p:nvPr/>
        </p:nvSpPr>
        <p:spPr>
          <a:xfrm>
            <a:off x="2703623" y="4225100"/>
            <a:ext cx="960107" cy="96010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8" name="Oval 7"/>
          <p:cNvSpPr/>
          <p:nvPr/>
        </p:nvSpPr>
        <p:spPr>
          <a:xfrm>
            <a:off x="1967541" y="5413420"/>
            <a:ext cx="960107" cy="96010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17404" y="2042158"/>
            <a:ext cx="614468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1219170" latinLnBrk="1"/>
            <a:r>
              <a:rPr lang="vi-VN" altLang="ko-KR" sz="3200" b="1">
                <a:solidFill>
                  <a:prstClr val="white"/>
                </a:solidFill>
                <a:latin typeface="Arial"/>
                <a:cs typeface="Arial" pitchFamily="34" charset="0"/>
              </a:rPr>
              <a:t>Giới thiệu thành viên</a:t>
            </a:r>
            <a:endParaRPr lang="ko-KR" altLang="en-US" sz="32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31498" y="3224447"/>
            <a:ext cx="614468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1219170" latinLnBrk="1"/>
            <a:r>
              <a:rPr lang="vi-VN" altLang="ko-KR" sz="3200" b="1">
                <a:solidFill>
                  <a:prstClr val="white"/>
                </a:solidFill>
                <a:latin typeface="Arial"/>
                <a:cs typeface="Arial" pitchFamily="34" charset="0"/>
              </a:rPr>
              <a:t>Giới thiệu đề tài</a:t>
            </a:r>
            <a:endParaRPr lang="ko-KR" altLang="en-US" sz="32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19756" y="4400903"/>
            <a:ext cx="614468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1219170" latinLnBrk="1"/>
            <a:r>
              <a:rPr lang="vi-VN" altLang="ko-KR" sz="3200" b="1">
                <a:solidFill>
                  <a:prstClr val="white"/>
                </a:solidFill>
                <a:latin typeface="Arial"/>
                <a:cs typeface="Arial" pitchFamily="34" charset="0"/>
              </a:rPr>
              <a:t>Khó khăn – Thuận lợi</a:t>
            </a:r>
            <a:endParaRPr lang="ko-KR" altLang="en-US" sz="32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15680" y="5592371"/>
            <a:ext cx="614468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1219170" latinLnBrk="1"/>
            <a:r>
              <a:rPr lang="vi-VN" altLang="ko-KR" sz="3200" b="1">
                <a:solidFill>
                  <a:prstClr val="white"/>
                </a:solidFill>
                <a:latin typeface="Arial"/>
                <a:cs typeface="Arial" pitchFamily="34" charset="0"/>
              </a:rPr>
              <a:t>Demo ứng dụng</a:t>
            </a:r>
            <a:endParaRPr lang="ko-KR" altLang="en-US" sz="32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75786" y="2036129"/>
            <a:ext cx="96010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32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01</a:t>
            </a:r>
            <a:endParaRPr lang="ko-KR" altLang="en-US" sz="32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39702" y="3224447"/>
            <a:ext cx="96010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32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02</a:t>
            </a:r>
            <a:endParaRPr lang="ko-KR" altLang="en-US" sz="32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03618" y="4412764"/>
            <a:ext cx="96010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32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03</a:t>
            </a:r>
            <a:endParaRPr lang="ko-KR" altLang="en-US" sz="32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67534" y="5601081"/>
            <a:ext cx="96010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32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04</a:t>
            </a:r>
            <a:endParaRPr lang="ko-KR" altLang="en-US" sz="32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445731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455569" y="535258"/>
            <a:ext cx="72808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SƠ ĐỒ GIAO DIỆN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AF5E409-427A-44A5-998E-1AE3B90A0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75" y="1510761"/>
            <a:ext cx="11067248" cy="471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9655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A9394A-EC2C-47FA-BAFD-7D8BC2287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82" y="188477"/>
            <a:ext cx="9813367" cy="64810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-1051441" y="895867"/>
            <a:ext cx="72808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SƠ ĐỒ CHI TIẾT</a:t>
            </a:r>
          </a:p>
        </p:txBody>
      </p:sp>
    </p:spTree>
    <p:extLst>
      <p:ext uri="{BB962C8B-B14F-4D97-AF65-F5344CB8AC3E}">
        <p14:creationId xmlns:p14="http://schemas.microsoft.com/office/powerpoint/2010/main" val="16648730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A9394A-EC2C-47FA-BAFD-7D8BC2287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6838" y="188477"/>
            <a:ext cx="6845504" cy="64810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74362" y="548137"/>
            <a:ext cx="72808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SƠ ĐỒ CHI TIẾT</a:t>
            </a:r>
          </a:p>
        </p:txBody>
      </p:sp>
    </p:spTree>
    <p:extLst>
      <p:ext uri="{BB962C8B-B14F-4D97-AF65-F5344CB8AC3E}">
        <p14:creationId xmlns:p14="http://schemas.microsoft.com/office/powerpoint/2010/main" val="9849800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13" descr="A man wearing a black backpack and baseball cap, staring at work related documents on the office wall"/>
          <p:cNvPicPr preferRelativeResize="0"/>
          <p:nvPr/>
        </p:nvPicPr>
        <p:blipFill rotWithShape="1">
          <a:blip r:embed="rId3">
            <a:alphaModFix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3"/>
          <p:cNvSpPr/>
          <p:nvPr/>
        </p:nvSpPr>
        <p:spPr>
          <a:xfrm>
            <a:off x="8971004" y="10"/>
            <a:ext cx="3220975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A567EA"/>
              </a:gs>
              <a:gs pos="100000">
                <a:srgbClr val="7040B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19100" dist="203200" dir="5400000" algn="ctr" rotWithShape="0">
              <a:srgbClr val="7040B6">
                <a:alpha val="1568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3"/>
          <p:cNvSpPr txBox="1"/>
          <p:nvPr/>
        </p:nvSpPr>
        <p:spPr>
          <a:xfrm>
            <a:off x="9128639" y="2171536"/>
            <a:ext cx="2905706" cy="1767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Dosis"/>
              <a:buNone/>
              <a:tabLst/>
              <a:defRPr/>
            </a:pPr>
            <a:r>
              <a:rPr kumimoji="0" lang="vi-VN" sz="4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osis"/>
                <a:ea typeface="Dosis"/>
                <a:cs typeface="Dosis"/>
                <a:sym typeface="Dosis"/>
              </a:rPr>
              <a:t>Khó</a:t>
            </a:r>
            <a:r>
              <a:rPr kumimoji="0" lang="vi-VN" sz="4400" b="1" i="0" u="none" strike="noStrike" kern="0" cap="none" spc="0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osis"/>
                <a:ea typeface="Dosis"/>
                <a:cs typeface="Dosis"/>
                <a:sym typeface="Dosis"/>
              </a:rPr>
              <a:t> khăn</a:t>
            </a:r>
          </a:p>
          <a:p>
            <a:pPr marL="0" marR="0" lvl="0" indent="0" algn="ctr" defTabSz="914400" rtl="0" eaLnBrk="1" fontAlgn="auto" latinLnBrk="0" hangingPunct="1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Dosis"/>
              <a:buNone/>
              <a:tabLst/>
              <a:defRPr/>
            </a:pPr>
            <a:r>
              <a:rPr kumimoji="0" lang="vi-VN" sz="4400" b="1" i="0" u="none" strike="noStrike" kern="0" cap="none" spc="0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osis"/>
                <a:ea typeface="Dosis"/>
                <a:cs typeface="Dosis"/>
                <a:sym typeface="Dosis"/>
              </a:rPr>
              <a:t> và </a:t>
            </a:r>
          </a:p>
          <a:p>
            <a:pPr marL="0" marR="0" lvl="0" indent="0" algn="ctr" defTabSz="914400" rtl="0" eaLnBrk="1" fontAlgn="auto" latinLnBrk="0" hangingPunct="1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Dosis"/>
              <a:buNone/>
              <a:tabLst/>
              <a:defRPr/>
            </a:pPr>
            <a:r>
              <a:rPr kumimoji="0" lang="vi-VN" sz="4400" b="1" i="0" u="none" strike="noStrike" kern="0" cap="none" spc="0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osis"/>
                <a:ea typeface="Dosis"/>
                <a:cs typeface="Dosis"/>
                <a:sym typeface="Dosis"/>
              </a:rPr>
              <a:t>thuận lợi</a:t>
            </a:r>
            <a:endParaRPr kumimoji="0" sz="4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4649044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50D4A15-11EA-7C41-AB1C-2FB1EF8D8DA3}"/>
              </a:ext>
            </a:extLst>
          </p:cNvPr>
          <p:cNvSpPr/>
          <p:nvPr/>
        </p:nvSpPr>
        <p:spPr>
          <a:xfrm>
            <a:off x="690708" y="2235399"/>
            <a:ext cx="1011092" cy="10110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1E800C-DE91-1E4E-9F54-D9359AD7F8A0}"/>
              </a:ext>
            </a:extLst>
          </p:cNvPr>
          <p:cNvSpPr/>
          <p:nvPr/>
        </p:nvSpPr>
        <p:spPr>
          <a:xfrm>
            <a:off x="720686" y="4405379"/>
            <a:ext cx="1011092" cy="10110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C35E1-8DF1-6640-915E-B3810A204741}"/>
              </a:ext>
            </a:extLst>
          </p:cNvPr>
          <p:cNvSpPr/>
          <p:nvPr/>
        </p:nvSpPr>
        <p:spPr>
          <a:xfrm>
            <a:off x="6091436" y="2235399"/>
            <a:ext cx="1011092" cy="10110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CD72BD8-15ED-6B4F-9751-C01E05BD2901}"/>
              </a:ext>
            </a:extLst>
          </p:cNvPr>
          <p:cNvSpPr/>
          <p:nvPr/>
        </p:nvSpPr>
        <p:spPr>
          <a:xfrm>
            <a:off x="6121414" y="4405379"/>
            <a:ext cx="1011092" cy="10110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5C75E2-FC69-004B-B534-A9409011C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046"/>
          </a:xfrm>
        </p:spPr>
        <p:txBody>
          <a:bodyPr/>
          <a:lstStyle/>
          <a:p>
            <a:r>
              <a:rPr lang="vi-VN"/>
              <a:t>Khó khăn</a:t>
            </a:r>
            <a:endParaRPr lang="en-US" dirty="0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C924DBF4-EC3C-004E-8BD8-D04BA8AF5C21}"/>
              </a:ext>
            </a:extLst>
          </p:cNvPr>
          <p:cNvSpPr/>
          <p:nvPr/>
        </p:nvSpPr>
        <p:spPr>
          <a:xfrm>
            <a:off x="6285354" y="4595874"/>
            <a:ext cx="661545" cy="662985"/>
          </a:xfrm>
          <a:custGeom>
            <a:avLst/>
            <a:gdLst>
              <a:gd name="connsiteX0" fmla="*/ 167222 w 332054"/>
              <a:gd name="connsiteY0" fmla="*/ 167491 h 332777"/>
              <a:gd name="connsiteX1" fmla="*/ 159015 w 332054"/>
              <a:gd name="connsiteY1" fmla="*/ 175886 h 332777"/>
              <a:gd name="connsiteX2" fmla="*/ 167410 w 332054"/>
              <a:gd name="connsiteY2" fmla="*/ 184094 h 332777"/>
              <a:gd name="connsiteX3" fmla="*/ 175618 w 332054"/>
              <a:gd name="connsiteY3" fmla="*/ 175886 h 332777"/>
              <a:gd name="connsiteX4" fmla="*/ 175618 w 332054"/>
              <a:gd name="connsiteY4" fmla="*/ 175699 h 332777"/>
              <a:gd name="connsiteX5" fmla="*/ 167222 w 332054"/>
              <a:gd name="connsiteY5" fmla="*/ 167491 h 332777"/>
              <a:gd name="connsiteX6" fmla="*/ 159108 w 332054"/>
              <a:gd name="connsiteY6" fmla="*/ 68523 h 332777"/>
              <a:gd name="connsiteX7" fmla="*/ 175618 w 332054"/>
              <a:gd name="connsiteY7" fmla="*/ 68523 h 332777"/>
              <a:gd name="connsiteX8" fmla="*/ 175618 w 332054"/>
              <a:gd name="connsiteY8" fmla="*/ 152583 h 332777"/>
              <a:gd name="connsiteX9" fmla="*/ 175240 w 332054"/>
              <a:gd name="connsiteY9" fmla="*/ 152583 h 332777"/>
              <a:gd name="connsiteX10" fmla="*/ 190186 w 332054"/>
              <a:gd name="connsiteY10" fmla="*/ 167484 h 332777"/>
              <a:gd name="connsiteX11" fmla="*/ 175310 w 332054"/>
              <a:gd name="connsiteY11" fmla="*/ 198970 h 332777"/>
              <a:gd name="connsiteX12" fmla="*/ 143824 w 332054"/>
              <a:gd name="connsiteY12" fmla="*/ 184094 h 332777"/>
              <a:gd name="connsiteX13" fmla="*/ 84860 w 332054"/>
              <a:gd name="connsiteY13" fmla="*/ 184094 h 332777"/>
              <a:gd name="connsiteX14" fmla="*/ 84860 w 332054"/>
              <a:gd name="connsiteY14" fmla="*/ 167584 h 332777"/>
              <a:gd name="connsiteX15" fmla="*/ 143824 w 332054"/>
              <a:gd name="connsiteY15" fmla="*/ 167584 h 332777"/>
              <a:gd name="connsiteX16" fmla="*/ 159108 w 332054"/>
              <a:gd name="connsiteY16" fmla="*/ 152583 h 332777"/>
              <a:gd name="connsiteX17" fmla="*/ 167221 w 332054"/>
              <a:gd name="connsiteY17" fmla="*/ 51918 h 332777"/>
              <a:gd name="connsiteX18" fmla="*/ 43443 w 332054"/>
              <a:gd name="connsiteY18" fmla="*/ 175886 h 332777"/>
              <a:gd name="connsiteX19" fmla="*/ 167410 w 332054"/>
              <a:gd name="connsiteY19" fmla="*/ 299664 h 332777"/>
              <a:gd name="connsiteX20" fmla="*/ 291188 w 332054"/>
              <a:gd name="connsiteY20" fmla="*/ 175886 h 332777"/>
              <a:gd name="connsiteX21" fmla="*/ 291188 w 332054"/>
              <a:gd name="connsiteY21" fmla="*/ 175697 h 332777"/>
              <a:gd name="connsiteX22" fmla="*/ 167221 w 332054"/>
              <a:gd name="connsiteY22" fmla="*/ 51918 h 332777"/>
              <a:gd name="connsiteX23" fmla="*/ 167748 w 332054"/>
              <a:gd name="connsiteY23" fmla="*/ 35165 h 332777"/>
              <a:gd name="connsiteX24" fmla="*/ 307792 w 332054"/>
              <a:gd name="connsiteY24" fmla="*/ 175886 h 332777"/>
              <a:gd name="connsiteX25" fmla="*/ 259866 w 332054"/>
              <a:gd name="connsiteY25" fmla="*/ 280889 h 332777"/>
              <a:gd name="connsiteX26" fmla="*/ 297131 w 332054"/>
              <a:gd name="connsiteY26" fmla="*/ 318627 h 332777"/>
              <a:gd name="connsiteX27" fmla="*/ 297414 w 332054"/>
              <a:gd name="connsiteY27" fmla="*/ 318910 h 332777"/>
              <a:gd name="connsiteX28" fmla="*/ 297131 w 332054"/>
              <a:gd name="connsiteY28" fmla="*/ 330514 h 332777"/>
              <a:gd name="connsiteX29" fmla="*/ 285527 w 332054"/>
              <a:gd name="connsiteY29" fmla="*/ 330231 h 332777"/>
              <a:gd name="connsiteX30" fmla="*/ 246846 w 332054"/>
              <a:gd name="connsiteY30" fmla="*/ 291550 h 332777"/>
              <a:gd name="connsiteX31" fmla="*/ 88162 w 332054"/>
              <a:gd name="connsiteY31" fmla="*/ 291550 h 332777"/>
              <a:gd name="connsiteX32" fmla="*/ 49481 w 332054"/>
              <a:gd name="connsiteY32" fmla="*/ 330231 h 332777"/>
              <a:gd name="connsiteX33" fmla="*/ 39832 w 332054"/>
              <a:gd name="connsiteY33" fmla="*/ 330429 h 332777"/>
              <a:gd name="connsiteX34" fmla="*/ 37783 w 332054"/>
              <a:gd name="connsiteY34" fmla="*/ 319004 h 332777"/>
              <a:gd name="connsiteX35" fmla="*/ 75048 w 332054"/>
              <a:gd name="connsiteY35" fmla="*/ 281267 h 332777"/>
              <a:gd name="connsiteX36" fmla="*/ 27028 w 332054"/>
              <a:gd name="connsiteY36" fmla="*/ 175211 h 332777"/>
              <a:gd name="connsiteX37" fmla="*/ 167748 w 332054"/>
              <a:gd name="connsiteY37" fmla="*/ 35165 h 332777"/>
              <a:gd name="connsiteX38" fmla="*/ 266470 w 332054"/>
              <a:gd name="connsiteY38" fmla="*/ 2483 h 332777"/>
              <a:gd name="connsiteX39" fmla="*/ 313376 w 332054"/>
              <a:gd name="connsiteY39" fmla="*/ 22498 h 332777"/>
              <a:gd name="connsiteX40" fmla="*/ 312038 w 332054"/>
              <a:gd name="connsiteY40" fmla="*/ 115883 h 332777"/>
              <a:gd name="connsiteX41" fmla="*/ 304208 w 332054"/>
              <a:gd name="connsiteY41" fmla="*/ 99845 h 332777"/>
              <a:gd name="connsiteX42" fmla="*/ 316000 w 332054"/>
              <a:gd name="connsiteY42" fmla="*/ 68523 h 332777"/>
              <a:gd name="connsiteX43" fmla="*/ 266470 w 332054"/>
              <a:gd name="connsiteY43" fmla="*/ 18993 h 332777"/>
              <a:gd name="connsiteX44" fmla="*/ 232035 w 332054"/>
              <a:gd name="connsiteY44" fmla="*/ 33050 h 332777"/>
              <a:gd name="connsiteX45" fmla="*/ 215714 w 332054"/>
              <a:gd name="connsiteY45" fmla="*/ 26729 h 332777"/>
              <a:gd name="connsiteX46" fmla="*/ 266470 w 332054"/>
              <a:gd name="connsiteY46" fmla="*/ 2483 h 332777"/>
              <a:gd name="connsiteX47" fmla="*/ 75764 w 332054"/>
              <a:gd name="connsiteY47" fmla="*/ 723 h 332777"/>
              <a:gd name="connsiteX48" fmla="*/ 119106 w 332054"/>
              <a:gd name="connsiteY48" fmla="*/ 26729 h 332777"/>
              <a:gd name="connsiteX49" fmla="*/ 102785 w 332054"/>
              <a:gd name="connsiteY49" fmla="*/ 33050 h 332777"/>
              <a:gd name="connsiteX50" fmla="*/ 68350 w 332054"/>
              <a:gd name="connsiteY50" fmla="*/ 18993 h 332777"/>
              <a:gd name="connsiteX51" fmla="*/ 18820 w 332054"/>
              <a:gd name="connsiteY51" fmla="*/ 68523 h 332777"/>
              <a:gd name="connsiteX52" fmla="*/ 30613 w 332054"/>
              <a:gd name="connsiteY52" fmla="*/ 99844 h 332777"/>
              <a:gd name="connsiteX53" fmla="*/ 22499 w 332054"/>
              <a:gd name="connsiteY53" fmla="*/ 115694 h 332777"/>
              <a:gd name="connsiteX54" fmla="*/ 12982 w 332054"/>
              <a:gd name="connsiteY54" fmla="*/ 105360 h 332777"/>
              <a:gd name="connsiteX55" fmla="*/ 26729 w 332054"/>
              <a:gd name="connsiteY55" fmla="*/ 12982 h 332777"/>
              <a:gd name="connsiteX56" fmla="*/ 75764 w 332054"/>
              <a:gd name="connsiteY56" fmla="*/ 723 h 33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32054" h="332777">
                <a:moveTo>
                  <a:pt x="167222" y="167491"/>
                </a:moveTo>
                <a:cubicBezTo>
                  <a:pt x="162638" y="167543"/>
                  <a:pt x="158963" y="171301"/>
                  <a:pt x="159015" y="175886"/>
                </a:cubicBezTo>
                <a:cubicBezTo>
                  <a:pt x="159066" y="180471"/>
                  <a:pt x="162825" y="184146"/>
                  <a:pt x="167410" y="184094"/>
                </a:cubicBezTo>
                <a:cubicBezTo>
                  <a:pt x="171922" y="184043"/>
                  <a:pt x="175567" y="180398"/>
                  <a:pt x="175618" y="175886"/>
                </a:cubicBezTo>
                <a:cubicBezTo>
                  <a:pt x="175619" y="175824"/>
                  <a:pt x="175619" y="175761"/>
                  <a:pt x="175618" y="175699"/>
                </a:cubicBezTo>
                <a:cubicBezTo>
                  <a:pt x="175566" y="171114"/>
                  <a:pt x="171807" y="167439"/>
                  <a:pt x="167222" y="167491"/>
                </a:cubicBezTo>
                <a:close/>
                <a:moveTo>
                  <a:pt x="159108" y="68523"/>
                </a:moveTo>
                <a:lnTo>
                  <a:pt x="175618" y="68523"/>
                </a:lnTo>
                <a:lnTo>
                  <a:pt x="175618" y="152583"/>
                </a:lnTo>
                <a:lnTo>
                  <a:pt x="175240" y="152583"/>
                </a:lnTo>
                <a:cubicBezTo>
                  <a:pt x="182206" y="155056"/>
                  <a:pt x="187693" y="160526"/>
                  <a:pt x="190186" y="167484"/>
                </a:cubicBezTo>
                <a:cubicBezTo>
                  <a:pt x="194772" y="180286"/>
                  <a:pt x="188112" y="194383"/>
                  <a:pt x="175310" y="198970"/>
                </a:cubicBezTo>
                <a:cubicBezTo>
                  <a:pt x="162508" y="203556"/>
                  <a:pt x="148411" y="196896"/>
                  <a:pt x="143824" y="184094"/>
                </a:cubicBezTo>
                <a:lnTo>
                  <a:pt x="84860" y="184094"/>
                </a:lnTo>
                <a:lnTo>
                  <a:pt x="84860" y="167584"/>
                </a:lnTo>
                <a:lnTo>
                  <a:pt x="143824" y="167584"/>
                </a:lnTo>
                <a:cubicBezTo>
                  <a:pt x="146340" y="160499"/>
                  <a:pt x="151977" y="154966"/>
                  <a:pt x="159108" y="152583"/>
                </a:cubicBezTo>
                <a:close/>
                <a:moveTo>
                  <a:pt x="167221" y="51918"/>
                </a:moveTo>
                <a:cubicBezTo>
                  <a:pt x="98808" y="51970"/>
                  <a:pt x="43391" y="107472"/>
                  <a:pt x="43443" y="175886"/>
                </a:cubicBezTo>
                <a:cubicBezTo>
                  <a:pt x="43495" y="244298"/>
                  <a:pt x="98997" y="299716"/>
                  <a:pt x="167410" y="299664"/>
                </a:cubicBezTo>
                <a:cubicBezTo>
                  <a:pt x="235749" y="299612"/>
                  <a:pt x="291136" y="244225"/>
                  <a:pt x="291188" y="175886"/>
                </a:cubicBezTo>
                <a:cubicBezTo>
                  <a:pt x="291188" y="175823"/>
                  <a:pt x="291188" y="175760"/>
                  <a:pt x="291188" y="175697"/>
                </a:cubicBezTo>
                <a:cubicBezTo>
                  <a:pt x="291136" y="107283"/>
                  <a:pt x="235634" y="51866"/>
                  <a:pt x="167221" y="51918"/>
                </a:cubicBezTo>
                <a:close/>
                <a:moveTo>
                  <a:pt x="167748" y="35165"/>
                </a:moveTo>
                <a:cubicBezTo>
                  <a:pt x="245278" y="35352"/>
                  <a:pt x="307978" y="98354"/>
                  <a:pt x="307792" y="175886"/>
                </a:cubicBezTo>
                <a:cubicBezTo>
                  <a:pt x="307708" y="216161"/>
                  <a:pt x="290238" y="254438"/>
                  <a:pt x="259866" y="280889"/>
                </a:cubicBezTo>
                <a:lnTo>
                  <a:pt x="297131" y="318627"/>
                </a:lnTo>
                <a:cubicBezTo>
                  <a:pt x="297228" y="318719"/>
                  <a:pt x="297322" y="318813"/>
                  <a:pt x="297414" y="318910"/>
                </a:cubicBezTo>
                <a:cubicBezTo>
                  <a:pt x="300540" y="322192"/>
                  <a:pt x="300414" y="327387"/>
                  <a:pt x="297131" y="330514"/>
                </a:cubicBezTo>
                <a:cubicBezTo>
                  <a:pt x="293849" y="333640"/>
                  <a:pt x="288653" y="333513"/>
                  <a:pt x="285527" y="330231"/>
                </a:cubicBezTo>
                <a:lnTo>
                  <a:pt x="246846" y="291550"/>
                </a:lnTo>
                <a:cubicBezTo>
                  <a:pt x="199050" y="324393"/>
                  <a:pt x="135958" y="324393"/>
                  <a:pt x="88162" y="291550"/>
                </a:cubicBezTo>
                <a:lnTo>
                  <a:pt x="49481" y="330231"/>
                </a:lnTo>
                <a:cubicBezTo>
                  <a:pt x="46648" y="332381"/>
                  <a:pt x="42751" y="332461"/>
                  <a:pt x="39832" y="330429"/>
                </a:cubicBezTo>
                <a:cubicBezTo>
                  <a:pt x="36111" y="327840"/>
                  <a:pt x="35193" y="322725"/>
                  <a:pt x="37783" y="319004"/>
                </a:cubicBezTo>
                <a:lnTo>
                  <a:pt x="75048" y="281267"/>
                </a:lnTo>
                <a:cubicBezTo>
                  <a:pt x="44446" y="254531"/>
                  <a:pt x="26931" y="215846"/>
                  <a:pt x="27028" y="175211"/>
                </a:cubicBezTo>
                <a:cubicBezTo>
                  <a:pt x="27215" y="97679"/>
                  <a:pt x="90217" y="34979"/>
                  <a:pt x="167748" y="35165"/>
                </a:cubicBezTo>
                <a:close/>
                <a:moveTo>
                  <a:pt x="266470" y="2483"/>
                </a:moveTo>
                <a:cubicBezTo>
                  <a:pt x="284155" y="2605"/>
                  <a:pt x="301052" y="9815"/>
                  <a:pt x="313376" y="22498"/>
                </a:cubicBezTo>
                <a:cubicBezTo>
                  <a:pt x="338794" y="48655"/>
                  <a:pt x="338195" y="90465"/>
                  <a:pt x="312038" y="115883"/>
                </a:cubicBezTo>
                <a:cubicBezTo>
                  <a:pt x="309753" y="110384"/>
                  <a:pt x="307138" y="105029"/>
                  <a:pt x="304208" y="99845"/>
                </a:cubicBezTo>
                <a:cubicBezTo>
                  <a:pt x="311696" y="91113"/>
                  <a:pt x="315871" y="80025"/>
                  <a:pt x="316000" y="68523"/>
                </a:cubicBezTo>
                <a:cubicBezTo>
                  <a:pt x="315949" y="41190"/>
                  <a:pt x="293804" y="19045"/>
                  <a:pt x="266470" y="18993"/>
                </a:cubicBezTo>
                <a:cubicBezTo>
                  <a:pt x="253594" y="18987"/>
                  <a:pt x="241229" y="24035"/>
                  <a:pt x="232035" y="33050"/>
                </a:cubicBezTo>
                <a:cubicBezTo>
                  <a:pt x="226713" y="30651"/>
                  <a:pt x="221264" y="28541"/>
                  <a:pt x="215714" y="26729"/>
                </a:cubicBezTo>
                <a:cubicBezTo>
                  <a:pt x="228173" y="11486"/>
                  <a:pt x="246783" y="2595"/>
                  <a:pt x="266470" y="2483"/>
                </a:cubicBezTo>
                <a:close/>
                <a:moveTo>
                  <a:pt x="75764" y="723"/>
                </a:moveTo>
                <a:cubicBezTo>
                  <a:pt x="92481" y="3211"/>
                  <a:pt x="108249" y="12076"/>
                  <a:pt x="119106" y="26729"/>
                </a:cubicBezTo>
                <a:cubicBezTo>
                  <a:pt x="113556" y="28540"/>
                  <a:pt x="108108" y="30650"/>
                  <a:pt x="102785" y="33050"/>
                </a:cubicBezTo>
                <a:cubicBezTo>
                  <a:pt x="93591" y="24034"/>
                  <a:pt x="81226" y="18987"/>
                  <a:pt x="68350" y="18993"/>
                </a:cubicBezTo>
                <a:cubicBezTo>
                  <a:pt x="41017" y="19045"/>
                  <a:pt x="18872" y="41189"/>
                  <a:pt x="18820" y="68523"/>
                </a:cubicBezTo>
                <a:cubicBezTo>
                  <a:pt x="18950" y="80024"/>
                  <a:pt x="23125" y="91113"/>
                  <a:pt x="30613" y="99844"/>
                </a:cubicBezTo>
                <a:cubicBezTo>
                  <a:pt x="27593" y="104960"/>
                  <a:pt x="24883" y="110253"/>
                  <a:pt x="22499" y="115694"/>
                </a:cubicBezTo>
                <a:cubicBezTo>
                  <a:pt x="18968" y="112597"/>
                  <a:pt x="15778" y="109133"/>
                  <a:pt x="12982" y="105360"/>
                </a:cubicBezTo>
                <a:cubicBezTo>
                  <a:pt x="-8731" y="76054"/>
                  <a:pt x="-2577" y="34696"/>
                  <a:pt x="26729" y="12982"/>
                </a:cubicBezTo>
                <a:cubicBezTo>
                  <a:pt x="41381" y="2125"/>
                  <a:pt x="59047" y="-1764"/>
                  <a:pt x="75764" y="723"/>
                </a:cubicBezTo>
                <a:close/>
              </a:path>
            </a:pathLst>
          </a:custGeom>
          <a:solidFill>
            <a:schemeClr val="bg2"/>
          </a:solidFill>
          <a:ln w="925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7D66C4-85BA-934E-BABA-7AB9CFC3BF5F}"/>
              </a:ext>
            </a:extLst>
          </p:cNvPr>
          <p:cNvSpPr/>
          <p:nvPr/>
        </p:nvSpPr>
        <p:spPr>
          <a:xfrm>
            <a:off x="1843315" y="2221961"/>
            <a:ext cx="3937585" cy="518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000" b="1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ivo" pitchFamily="2" charset="77"/>
                <a:ea typeface="Roboto" panose="02000000000000000000" pitchFamily="2" charset="0"/>
                <a:cs typeface="+mn-cs"/>
              </a:rPr>
              <a:t>Tìm</a:t>
            </a:r>
            <a:r>
              <a:rPr kumimoji="0" lang="vi-VN" sz="2000" b="1" i="0" u="none" strike="noStrike" kern="1200" cap="none" spc="0" normalizeH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ivo" pitchFamily="2" charset="77"/>
                <a:ea typeface="Roboto" panose="02000000000000000000" pitchFamily="2" charset="0"/>
                <a:cs typeface="+mn-cs"/>
              </a:rPr>
              <a:t> kiếm và sửa lỗi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hivo" pitchFamily="2" charset="77"/>
              <a:ea typeface="Roboto" panose="02000000000000000000" pitchFamily="2" charset="0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A622FDD-6E59-B144-A496-8F555DB47BF1}"/>
              </a:ext>
            </a:extLst>
          </p:cNvPr>
          <p:cNvSpPr/>
          <p:nvPr/>
        </p:nvSpPr>
        <p:spPr>
          <a:xfrm>
            <a:off x="1843313" y="2712308"/>
            <a:ext cx="3937585" cy="716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ivo Light" pitchFamily="2" charset="77"/>
                <a:ea typeface="Roboto Light" panose="02000000000000000000" pitchFamily="2" charset="0"/>
                <a:cs typeface="+mn-cs"/>
              </a:rPr>
              <a:t>Nhóm </a:t>
            </a:r>
            <a:r>
              <a:rPr lang="vi-VN" sz="1600">
                <a:solidFill>
                  <a:srgbClr val="000000"/>
                </a:solidFill>
                <a:latin typeface="Chivo Light" pitchFamily="2" charset="77"/>
                <a:ea typeface="Roboto Light" panose="02000000000000000000" pitchFamily="2" charset="0"/>
              </a:rPr>
              <a:t>t</a:t>
            </a:r>
            <a:r>
              <a:rPr kumimoji="0" lang="vi-V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ivo Light" pitchFamily="2" charset="77"/>
                <a:ea typeface="Roboto Light" panose="02000000000000000000" pitchFamily="2" charset="0"/>
                <a:cs typeface="+mn-cs"/>
              </a:rPr>
              <a:t>hường</a:t>
            </a:r>
            <a:r>
              <a:rPr kumimoji="0" lang="vi-VN" sz="1600" b="0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ivo Light" pitchFamily="2" charset="77"/>
                <a:ea typeface="Roboto Light" panose="02000000000000000000" pitchFamily="2" charset="0"/>
                <a:cs typeface="+mn-cs"/>
              </a:rPr>
              <a:t> xuyên gặp lỗi trong quá trình code và phải rất vất vả sửa lỗi.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hivo Light" pitchFamily="2" charset="77"/>
              <a:ea typeface="Roboto Light" panose="02000000000000000000" pitchFamily="2" charset="0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69DE806-C907-104E-A91A-BDE97E57B847}"/>
              </a:ext>
            </a:extLst>
          </p:cNvPr>
          <p:cNvSpPr/>
          <p:nvPr/>
        </p:nvSpPr>
        <p:spPr>
          <a:xfrm>
            <a:off x="7257437" y="2221961"/>
            <a:ext cx="3937585" cy="518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000" b="1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ivo" pitchFamily="2" charset="77"/>
                <a:ea typeface="Roboto" panose="02000000000000000000" pitchFamily="2" charset="0"/>
                <a:cs typeface="+mn-cs"/>
              </a:rPr>
              <a:t>Dữ</a:t>
            </a:r>
            <a:r>
              <a:rPr kumimoji="0" lang="vi-VN" sz="2000" b="1" i="0" u="none" strike="noStrike" kern="1200" cap="none" spc="0" normalizeH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ivo" pitchFamily="2" charset="77"/>
                <a:ea typeface="Roboto" panose="02000000000000000000" pitchFamily="2" charset="0"/>
                <a:cs typeface="+mn-cs"/>
              </a:rPr>
              <a:t> liệu lớn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hivo" pitchFamily="2" charset="77"/>
              <a:ea typeface="Roboto" panose="02000000000000000000" pitchFamily="2" charset="0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F30A945-4DF0-B84B-864F-C381BF89B097}"/>
              </a:ext>
            </a:extLst>
          </p:cNvPr>
          <p:cNvSpPr/>
          <p:nvPr/>
        </p:nvSpPr>
        <p:spPr>
          <a:xfrm>
            <a:off x="7257437" y="2712308"/>
            <a:ext cx="3937585" cy="716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ivo Light" pitchFamily="2" charset="77"/>
                <a:ea typeface="Roboto Light" panose="02000000000000000000" pitchFamily="2" charset="0"/>
                <a:cs typeface="+mn-cs"/>
              </a:rPr>
              <a:t>Lượng</a:t>
            </a:r>
            <a:r>
              <a:rPr kumimoji="0" lang="vi-VN" sz="1600" b="0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ivo Light" pitchFamily="2" charset="77"/>
                <a:ea typeface="Roboto Light" panose="02000000000000000000" pitchFamily="2" charset="0"/>
                <a:cs typeface="+mn-cs"/>
              </a:rPr>
              <a:t> dữ liệu lớn gây ra không ít khó khăn cho nhóm.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hivo Light" pitchFamily="2" charset="77"/>
              <a:ea typeface="Roboto Light" panose="02000000000000000000" pitchFamily="2" charset="0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4D2145-A4EF-7245-AD6C-0918B3EDDA12}"/>
              </a:ext>
            </a:extLst>
          </p:cNvPr>
          <p:cNvSpPr/>
          <p:nvPr/>
        </p:nvSpPr>
        <p:spPr>
          <a:xfrm>
            <a:off x="1843315" y="4405379"/>
            <a:ext cx="3937585" cy="518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000" b="1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ivo" pitchFamily="2" charset="77"/>
                <a:ea typeface="Roboto" panose="02000000000000000000" pitchFamily="2" charset="0"/>
                <a:cs typeface="+mn-cs"/>
              </a:rPr>
              <a:t>Máy</a:t>
            </a:r>
            <a:r>
              <a:rPr kumimoji="0" lang="vi-VN" sz="2000" b="1" i="0" u="none" strike="noStrike" kern="1200" cap="none" spc="0" normalizeH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ivo" pitchFamily="2" charset="77"/>
                <a:ea typeface="Roboto" panose="02000000000000000000" pitchFamily="2" charset="0"/>
                <a:cs typeface="+mn-cs"/>
              </a:rPr>
              <a:t> móc hư hại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hivo" pitchFamily="2" charset="77"/>
              <a:ea typeface="Roboto" panose="02000000000000000000" pitchFamily="2" charset="0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725E162-5D87-6D40-9F64-E1202F140487}"/>
              </a:ext>
            </a:extLst>
          </p:cNvPr>
          <p:cNvSpPr/>
          <p:nvPr/>
        </p:nvSpPr>
        <p:spPr>
          <a:xfrm>
            <a:off x="1843313" y="4895726"/>
            <a:ext cx="3937585" cy="716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600">
                <a:solidFill>
                  <a:srgbClr val="000000"/>
                </a:solidFill>
                <a:latin typeface="Chivo Light" pitchFamily="2" charset="77"/>
                <a:ea typeface="Roboto Light" panose="02000000000000000000" pitchFamily="2" charset="0"/>
              </a:rPr>
              <a:t>Một số laptop của thành viên trong nhóm bị hư hại nặng trong quá trình làm việc.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hivo Light" pitchFamily="2" charset="77"/>
              <a:ea typeface="Roboto Light" panose="02000000000000000000" pitchFamily="2" charset="0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3A9BDC6-D7F7-6947-97B2-50418FE24542}"/>
              </a:ext>
            </a:extLst>
          </p:cNvPr>
          <p:cNvSpPr/>
          <p:nvPr/>
        </p:nvSpPr>
        <p:spPr>
          <a:xfrm>
            <a:off x="7257437" y="4405379"/>
            <a:ext cx="3937585" cy="518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000" b="1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ivo" pitchFamily="2" charset="77"/>
                <a:ea typeface="Roboto" panose="02000000000000000000" pitchFamily="2" charset="0"/>
                <a:cs typeface="+mn-cs"/>
              </a:rPr>
              <a:t>Thời</a:t>
            </a:r>
            <a:r>
              <a:rPr kumimoji="0" lang="vi-VN" sz="2000" b="1" i="0" u="none" strike="noStrike" kern="1200" cap="none" spc="0" normalizeH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ivo" pitchFamily="2" charset="77"/>
                <a:ea typeface="Roboto" panose="02000000000000000000" pitchFamily="2" charset="0"/>
                <a:cs typeface="+mn-cs"/>
              </a:rPr>
              <a:t> gian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hivo" pitchFamily="2" charset="77"/>
              <a:ea typeface="Roboto" panose="02000000000000000000" pitchFamily="2" charset="0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89431E6-C17D-B945-A969-467512E6B5D8}"/>
              </a:ext>
            </a:extLst>
          </p:cNvPr>
          <p:cNvSpPr/>
          <p:nvPr/>
        </p:nvSpPr>
        <p:spPr>
          <a:xfrm>
            <a:off x="7257437" y="4895726"/>
            <a:ext cx="3937585" cy="716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ivo Light" pitchFamily="2" charset="77"/>
                <a:ea typeface="Roboto Light" panose="02000000000000000000" pitchFamily="2" charset="0"/>
                <a:cs typeface="+mn-cs"/>
              </a:rPr>
              <a:t>Thời</a:t>
            </a:r>
            <a:r>
              <a:rPr kumimoji="0" lang="vi-VN" sz="1600" b="0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ivo Light" pitchFamily="2" charset="77"/>
                <a:ea typeface="Roboto Light" panose="02000000000000000000" pitchFamily="2" charset="0"/>
                <a:cs typeface="+mn-cs"/>
              </a:rPr>
              <a:t> gian làm dự án nhanh và gấp rút gây ra nhiều trở ngại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ivo Light" pitchFamily="2" charset="77"/>
                <a:ea typeface="Roboto Light" panose="02000000000000000000" pitchFamily="2" charset="0"/>
                <a:cs typeface="+mn-cs"/>
              </a:rPr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354" y="2422705"/>
            <a:ext cx="633752" cy="6337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02887"/>
            <a:ext cx="769966" cy="7856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73" y="2436318"/>
            <a:ext cx="739962" cy="63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97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50D4A15-11EA-7C41-AB1C-2FB1EF8D8DA3}"/>
              </a:ext>
            </a:extLst>
          </p:cNvPr>
          <p:cNvSpPr/>
          <p:nvPr/>
        </p:nvSpPr>
        <p:spPr>
          <a:xfrm>
            <a:off x="690708" y="2235399"/>
            <a:ext cx="1011092" cy="10110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1E800C-DE91-1E4E-9F54-D9359AD7F8A0}"/>
              </a:ext>
            </a:extLst>
          </p:cNvPr>
          <p:cNvSpPr/>
          <p:nvPr/>
        </p:nvSpPr>
        <p:spPr>
          <a:xfrm>
            <a:off x="720686" y="4405379"/>
            <a:ext cx="1011092" cy="10110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C35E1-8DF1-6640-915E-B3810A204741}"/>
              </a:ext>
            </a:extLst>
          </p:cNvPr>
          <p:cNvSpPr/>
          <p:nvPr/>
        </p:nvSpPr>
        <p:spPr>
          <a:xfrm>
            <a:off x="6091436" y="2235399"/>
            <a:ext cx="1011092" cy="10110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CD72BD8-15ED-6B4F-9751-C01E05BD2901}"/>
              </a:ext>
            </a:extLst>
          </p:cNvPr>
          <p:cNvSpPr/>
          <p:nvPr/>
        </p:nvSpPr>
        <p:spPr>
          <a:xfrm>
            <a:off x="6121414" y="4405379"/>
            <a:ext cx="1011092" cy="10110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5C75E2-FC69-004B-B534-A9409011C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046"/>
          </a:xfrm>
        </p:spPr>
        <p:txBody>
          <a:bodyPr/>
          <a:lstStyle/>
          <a:p>
            <a:r>
              <a:rPr lang="vi-VN"/>
              <a:t>Thuận lợi</a:t>
            </a:r>
            <a:endParaRPr lang="en-US" dirty="0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7856D552-2955-5745-9776-ED703E10E455}"/>
              </a:ext>
            </a:extLst>
          </p:cNvPr>
          <p:cNvSpPr/>
          <p:nvPr/>
        </p:nvSpPr>
        <p:spPr>
          <a:xfrm>
            <a:off x="874636" y="2442901"/>
            <a:ext cx="658139" cy="657852"/>
          </a:xfrm>
          <a:custGeom>
            <a:avLst/>
            <a:gdLst>
              <a:gd name="connsiteX0" fmla="*/ 165136 w 330344"/>
              <a:gd name="connsiteY0" fmla="*/ 115586 h 330200"/>
              <a:gd name="connsiteX1" fmla="*/ 184335 w 330344"/>
              <a:gd name="connsiteY1" fmla="*/ 119462 h 330200"/>
              <a:gd name="connsiteX2" fmla="*/ 214586 w 330344"/>
              <a:gd name="connsiteY2" fmla="*/ 165101 h 330200"/>
              <a:gd name="connsiteX3" fmla="*/ 165056 w 330344"/>
              <a:gd name="connsiteY3" fmla="*/ 214631 h 330200"/>
              <a:gd name="connsiteX4" fmla="*/ 115525 w 330344"/>
              <a:gd name="connsiteY4" fmla="*/ 165101 h 330200"/>
              <a:gd name="connsiteX5" fmla="*/ 117412 w 330344"/>
              <a:gd name="connsiteY5" fmla="*/ 152459 h 330200"/>
              <a:gd name="connsiteX6" fmla="*/ 132224 w 330344"/>
              <a:gd name="connsiteY6" fmla="*/ 167365 h 330200"/>
              <a:gd name="connsiteX7" fmla="*/ 162609 w 330344"/>
              <a:gd name="connsiteY7" fmla="*/ 197750 h 330200"/>
              <a:gd name="connsiteX8" fmla="*/ 197893 w 330344"/>
              <a:gd name="connsiteY8" fmla="*/ 167365 h 330200"/>
              <a:gd name="connsiteX9" fmla="*/ 167509 w 330344"/>
              <a:gd name="connsiteY9" fmla="*/ 132080 h 330200"/>
              <a:gd name="connsiteX10" fmla="*/ 152602 w 330344"/>
              <a:gd name="connsiteY10" fmla="*/ 117457 h 330200"/>
              <a:gd name="connsiteX11" fmla="*/ 165056 w 330344"/>
              <a:gd name="connsiteY11" fmla="*/ 115570 h 330200"/>
              <a:gd name="connsiteX12" fmla="*/ 165245 w 330344"/>
              <a:gd name="connsiteY12" fmla="*/ 115570 h 330200"/>
              <a:gd name="connsiteX13" fmla="*/ 165136 w 330344"/>
              <a:gd name="connsiteY13" fmla="*/ 115586 h 330200"/>
              <a:gd name="connsiteX14" fmla="*/ 165244 w 330344"/>
              <a:gd name="connsiteY14" fmla="*/ 57738 h 330200"/>
              <a:gd name="connsiteX15" fmla="*/ 198274 w 330344"/>
              <a:gd name="connsiteY15" fmla="*/ 62916 h 330200"/>
              <a:gd name="connsiteX16" fmla="*/ 267438 w 330344"/>
              <a:gd name="connsiteY16" fmla="*/ 197931 h 330200"/>
              <a:gd name="connsiteX17" fmla="*/ 132423 w 330344"/>
              <a:gd name="connsiteY17" fmla="*/ 267095 h 330200"/>
              <a:gd name="connsiteX18" fmla="*/ 63259 w 330344"/>
              <a:gd name="connsiteY18" fmla="*/ 132080 h 330200"/>
              <a:gd name="connsiteX19" fmla="*/ 66184 w 330344"/>
              <a:gd name="connsiteY19" fmla="*/ 132080 h 330200"/>
              <a:gd name="connsiteX20" fmla="*/ 80713 w 330344"/>
              <a:gd name="connsiteY20" fmla="*/ 132080 h 330200"/>
              <a:gd name="connsiteX21" fmla="*/ 80713 w 330344"/>
              <a:gd name="connsiteY21" fmla="*/ 198130 h 330200"/>
              <a:gd name="connsiteX22" fmla="*/ 198273 w 330344"/>
              <a:gd name="connsiteY22" fmla="*/ 249641 h 330200"/>
              <a:gd name="connsiteX23" fmla="*/ 249785 w 330344"/>
              <a:gd name="connsiteY23" fmla="*/ 132080 h 330200"/>
              <a:gd name="connsiteX24" fmla="*/ 132224 w 330344"/>
              <a:gd name="connsiteY24" fmla="*/ 80569 h 330200"/>
              <a:gd name="connsiteX25" fmla="*/ 132224 w 330344"/>
              <a:gd name="connsiteY25" fmla="*/ 66040 h 330200"/>
              <a:gd name="connsiteX26" fmla="*/ 132224 w 330344"/>
              <a:gd name="connsiteY26" fmla="*/ 63116 h 330200"/>
              <a:gd name="connsiteX27" fmla="*/ 165244 w 330344"/>
              <a:gd name="connsiteY27" fmla="*/ 57738 h 330200"/>
              <a:gd name="connsiteX28" fmla="*/ 49674 w 330344"/>
              <a:gd name="connsiteY28" fmla="*/ 16510 h 330200"/>
              <a:gd name="connsiteX29" fmla="*/ 49674 w 330344"/>
              <a:gd name="connsiteY29" fmla="*/ 49530 h 330200"/>
              <a:gd name="connsiteX30" fmla="*/ 16654 w 330344"/>
              <a:gd name="connsiteY30" fmla="*/ 49530 h 330200"/>
              <a:gd name="connsiteX31" fmla="*/ 66184 w 330344"/>
              <a:gd name="connsiteY31" fmla="*/ 99060 h 330200"/>
              <a:gd name="connsiteX32" fmla="*/ 99204 w 330344"/>
              <a:gd name="connsiteY32" fmla="*/ 99060 h 330200"/>
              <a:gd name="connsiteX33" fmla="*/ 99204 w 330344"/>
              <a:gd name="connsiteY33" fmla="*/ 66040 h 330200"/>
              <a:gd name="connsiteX34" fmla="*/ 165244 w 330344"/>
              <a:gd name="connsiteY34" fmla="*/ 0 h 330200"/>
              <a:gd name="connsiteX35" fmla="*/ 330344 w 330344"/>
              <a:gd name="connsiteY35" fmla="*/ 165100 h 330200"/>
              <a:gd name="connsiteX36" fmla="*/ 165244 w 330344"/>
              <a:gd name="connsiteY36" fmla="*/ 330200 h 330200"/>
              <a:gd name="connsiteX37" fmla="*/ 144 w 330344"/>
              <a:gd name="connsiteY37" fmla="*/ 165100 h 330200"/>
              <a:gd name="connsiteX38" fmla="*/ 15805 w 330344"/>
              <a:gd name="connsiteY38" fmla="*/ 95381 h 330200"/>
              <a:gd name="connsiteX39" fmla="*/ 28447 w 330344"/>
              <a:gd name="connsiteY39" fmla="*/ 107740 h 330200"/>
              <a:gd name="connsiteX40" fmla="*/ 28447 w 330344"/>
              <a:gd name="connsiteY40" fmla="*/ 222848 h 330200"/>
              <a:gd name="connsiteX41" fmla="*/ 222992 w 330344"/>
              <a:gd name="connsiteY41" fmla="*/ 302285 h 330200"/>
              <a:gd name="connsiteX42" fmla="*/ 302429 w 330344"/>
              <a:gd name="connsiteY42" fmla="*/ 107740 h 330200"/>
              <a:gd name="connsiteX43" fmla="*/ 107884 w 330344"/>
              <a:gd name="connsiteY43" fmla="*/ 28303 h 330200"/>
              <a:gd name="connsiteX44" fmla="*/ 95525 w 330344"/>
              <a:gd name="connsiteY44" fmla="*/ 15661 h 330200"/>
              <a:gd name="connsiteX45" fmla="*/ 165244 w 330344"/>
              <a:gd name="connsiteY45" fmla="*/ 0 h 330200"/>
              <a:gd name="connsiteX46" fmla="*/ 49674 w 330344"/>
              <a:gd name="connsiteY46" fmla="*/ 0 h 330200"/>
              <a:gd name="connsiteX47" fmla="*/ 61372 w 330344"/>
              <a:gd name="connsiteY47" fmla="*/ 4812 h 330200"/>
              <a:gd name="connsiteX48" fmla="*/ 110525 w 330344"/>
              <a:gd name="connsiteY48" fmla="*/ 54342 h 330200"/>
              <a:gd name="connsiteX49" fmla="*/ 115336 w 330344"/>
              <a:gd name="connsiteY49" fmla="*/ 66040 h 330200"/>
              <a:gd name="connsiteX50" fmla="*/ 115336 w 330344"/>
              <a:gd name="connsiteY50" fmla="*/ 99060 h 330200"/>
              <a:gd name="connsiteX51" fmla="*/ 114487 w 330344"/>
              <a:gd name="connsiteY51" fmla="*/ 103117 h 330200"/>
              <a:gd name="connsiteX52" fmla="*/ 171093 w 330344"/>
              <a:gd name="connsiteY52" fmla="*/ 159251 h 330200"/>
              <a:gd name="connsiteX53" fmla="*/ 171093 w 330344"/>
              <a:gd name="connsiteY53" fmla="*/ 159628 h 330200"/>
              <a:gd name="connsiteX54" fmla="*/ 171093 w 330344"/>
              <a:gd name="connsiteY54" fmla="*/ 170328 h 330200"/>
              <a:gd name="connsiteX55" fmla="*/ 159394 w 330344"/>
              <a:gd name="connsiteY55" fmla="*/ 171327 h 330200"/>
              <a:gd name="connsiteX56" fmla="*/ 103260 w 330344"/>
              <a:gd name="connsiteY56" fmla="*/ 114721 h 330200"/>
              <a:gd name="connsiteX57" fmla="*/ 99204 w 330344"/>
              <a:gd name="connsiteY57" fmla="*/ 115570 h 330200"/>
              <a:gd name="connsiteX58" fmla="*/ 66184 w 330344"/>
              <a:gd name="connsiteY58" fmla="*/ 115570 h 330200"/>
              <a:gd name="connsiteX59" fmla="*/ 54485 w 330344"/>
              <a:gd name="connsiteY59" fmla="*/ 110853 h 330200"/>
              <a:gd name="connsiteX60" fmla="*/ 4955 w 330344"/>
              <a:gd name="connsiteY60" fmla="*/ 61323 h 330200"/>
              <a:gd name="connsiteX61" fmla="*/ 0 w 330344"/>
              <a:gd name="connsiteY61" fmla="*/ 49385 h 330200"/>
              <a:gd name="connsiteX62" fmla="*/ 16654 w 330344"/>
              <a:gd name="connsiteY62" fmla="*/ 33020 h 330200"/>
              <a:gd name="connsiteX63" fmla="*/ 33164 w 330344"/>
              <a:gd name="connsiteY63" fmla="*/ 33020 h 330200"/>
              <a:gd name="connsiteX64" fmla="*/ 33164 w 330344"/>
              <a:gd name="connsiteY64" fmla="*/ 16510 h 330200"/>
              <a:gd name="connsiteX65" fmla="*/ 43353 w 330344"/>
              <a:gd name="connsiteY65" fmla="*/ 1227 h 330200"/>
              <a:gd name="connsiteX66" fmla="*/ 49674 w 330344"/>
              <a:gd name="connsiteY66" fmla="*/ 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330344" h="330200">
                <a:moveTo>
                  <a:pt x="165136" y="115586"/>
                </a:moveTo>
                <a:lnTo>
                  <a:pt x="184335" y="119462"/>
                </a:lnTo>
                <a:cubicBezTo>
                  <a:pt x="202113" y="126982"/>
                  <a:pt x="214586" y="144584"/>
                  <a:pt x="214586" y="165101"/>
                </a:cubicBezTo>
                <a:cubicBezTo>
                  <a:pt x="214586" y="192456"/>
                  <a:pt x="192411" y="214631"/>
                  <a:pt x="165056" y="214631"/>
                </a:cubicBezTo>
                <a:cubicBezTo>
                  <a:pt x="137700" y="214631"/>
                  <a:pt x="115525" y="192456"/>
                  <a:pt x="115525" y="165101"/>
                </a:cubicBezTo>
                <a:cubicBezTo>
                  <a:pt x="115569" y="160820"/>
                  <a:pt x="116204" y="156566"/>
                  <a:pt x="117412" y="152459"/>
                </a:cubicBezTo>
                <a:lnTo>
                  <a:pt x="132224" y="167365"/>
                </a:lnTo>
                <a:cubicBezTo>
                  <a:pt x="133436" y="183617"/>
                  <a:pt x="146356" y="196537"/>
                  <a:pt x="162609" y="197750"/>
                </a:cubicBezTo>
                <a:cubicBezTo>
                  <a:pt x="180743" y="199103"/>
                  <a:pt x="196540" y="185499"/>
                  <a:pt x="197893" y="167365"/>
                </a:cubicBezTo>
                <a:cubicBezTo>
                  <a:pt x="199246" y="149230"/>
                  <a:pt x="185643" y="133433"/>
                  <a:pt x="167509" y="132080"/>
                </a:cubicBezTo>
                <a:lnTo>
                  <a:pt x="152602" y="117457"/>
                </a:lnTo>
                <a:close/>
                <a:moveTo>
                  <a:pt x="165056" y="115570"/>
                </a:moveTo>
                <a:lnTo>
                  <a:pt x="165245" y="115570"/>
                </a:lnTo>
                <a:lnTo>
                  <a:pt x="165136" y="115586"/>
                </a:lnTo>
                <a:close/>
                <a:moveTo>
                  <a:pt x="165244" y="57738"/>
                </a:moveTo>
                <a:cubicBezTo>
                  <a:pt x="176457" y="57727"/>
                  <a:pt x="187602" y="59474"/>
                  <a:pt x="198274" y="62916"/>
                </a:cubicBezTo>
                <a:cubicBezTo>
                  <a:pt x="254657" y="81101"/>
                  <a:pt x="285623" y="141549"/>
                  <a:pt x="267438" y="197931"/>
                </a:cubicBezTo>
                <a:cubicBezTo>
                  <a:pt x="249254" y="254314"/>
                  <a:pt x="188806" y="285280"/>
                  <a:pt x="132423" y="267095"/>
                </a:cubicBezTo>
                <a:cubicBezTo>
                  <a:pt x="76041" y="248911"/>
                  <a:pt x="45075" y="188463"/>
                  <a:pt x="63259" y="132080"/>
                </a:cubicBezTo>
                <a:cubicBezTo>
                  <a:pt x="64233" y="132131"/>
                  <a:pt x="65210" y="132131"/>
                  <a:pt x="66184" y="132080"/>
                </a:cubicBezTo>
                <a:lnTo>
                  <a:pt x="80713" y="132080"/>
                </a:lnTo>
                <a:cubicBezTo>
                  <a:pt x="72417" y="153315"/>
                  <a:pt x="72417" y="176895"/>
                  <a:pt x="80713" y="198130"/>
                </a:cubicBezTo>
                <a:cubicBezTo>
                  <a:pt x="98952" y="244818"/>
                  <a:pt x="151585" y="267880"/>
                  <a:pt x="198273" y="249641"/>
                </a:cubicBezTo>
                <a:cubicBezTo>
                  <a:pt x="244961" y="231402"/>
                  <a:pt x="268024" y="178768"/>
                  <a:pt x="249785" y="132080"/>
                </a:cubicBezTo>
                <a:cubicBezTo>
                  <a:pt x="231546" y="85392"/>
                  <a:pt x="178912" y="62330"/>
                  <a:pt x="132224" y="80569"/>
                </a:cubicBezTo>
                <a:lnTo>
                  <a:pt x="132224" y="66040"/>
                </a:lnTo>
                <a:cubicBezTo>
                  <a:pt x="132274" y="65066"/>
                  <a:pt x="132274" y="64090"/>
                  <a:pt x="132224" y="63116"/>
                </a:cubicBezTo>
                <a:cubicBezTo>
                  <a:pt x="142884" y="59619"/>
                  <a:pt x="154025" y="57805"/>
                  <a:pt x="165244" y="57738"/>
                </a:cubicBezTo>
                <a:close/>
                <a:moveTo>
                  <a:pt x="49674" y="16510"/>
                </a:moveTo>
                <a:lnTo>
                  <a:pt x="49674" y="49530"/>
                </a:lnTo>
                <a:lnTo>
                  <a:pt x="16654" y="49530"/>
                </a:lnTo>
                <a:lnTo>
                  <a:pt x="66184" y="99060"/>
                </a:lnTo>
                <a:lnTo>
                  <a:pt x="99204" y="99060"/>
                </a:lnTo>
                <a:lnTo>
                  <a:pt x="99204" y="66040"/>
                </a:lnTo>
                <a:close/>
                <a:moveTo>
                  <a:pt x="165244" y="0"/>
                </a:moveTo>
                <a:cubicBezTo>
                  <a:pt x="256426" y="0"/>
                  <a:pt x="330344" y="73918"/>
                  <a:pt x="330344" y="165100"/>
                </a:cubicBezTo>
                <a:cubicBezTo>
                  <a:pt x="330344" y="256282"/>
                  <a:pt x="256426" y="330200"/>
                  <a:pt x="165244" y="330200"/>
                </a:cubicBezTo>
                <a:cubicBezTo>
                  <a:pt x="74062" y="330200"/>
                  <a:pt x="144" y="256282"/>
                  <a:pt x="144" y="165100"/>
                </a:cubicBezTo>
                <a:cubicBezTo>
                  <a:pt x="125" y="140986"/>
                  <a:pt x="5475" y="117170"/>
                  <a:pt x="15805" y="95381"/>
                </a:cubicBezTo>
                <a:lnTo>
                  <a:pt x="28447" y="107740"/>
                </a:lnTo>
                <a:cubicBezTo>
                  <a:pt x="12981" y="144551"/>
                  <a:pt x="12981" y="186037"/>
                  <a:pt x="28447" y="222848"/>
                </a:cubicBezTo>
                <a:cubicBezTo>
                  <a:pt x="60233" y="298506"/>
                  <a:pt x="147334" y="334071"/>
                  <a:pt x="222992" y="302285"/>
                </a:cubicBezTo>
                <a:cubicBezTo>
                  <a:pt x="298650" y="270498"/>
                  <a:pt x="334215" y="183398"/>
                  <a:pt x="302429" y="107740"/>
                </a:cubicBezTo>
                <a:cubicBezTo>
                  <a:pt x="270642" y="32082"/>
                  <a:pt x="183542" y="-3483"/>
                  <a:pt x="107884" y="28303"/>
                </a:cubicBezTo>
                <a:lnTo>
                  <a:pt x="95525" y="15661"/>
                </a:lnTo>
                <a:cubicBezTo>
                  <a:pt x="117314" y="5331"/>
                  <a:pt x="141130" y="-19"/>
                  <a:pt x="165244" y="0"/>
                </a:cubicBezTo>
                <a:close/>
                <a:moveTo>
                  <a:pt x="49674" y="0"/>
                </a:moveTo>
                <a:cubicBezTo>
                  <a:pt x="54053" y="8"/>
                  <a:pt x="58254" y="1736"/>
                  <a:pt x="61372" y="4812"/>
                </a:cubicBezTo>
                <a:lnTo>
                  <a:pt x="110525" y="54342"/>
                </a:lnTo>
                <a:cubicBezTo>
                  <a:pt x="113609" y="57454"/>
                  <a:pt x="115339" y="61659"/>
                  <a:pt x="115336" y="66040"/>
                </a:cubicBezTo>
                <a:lnTo>
                  <a:pt x="115336" y="99060"/>
                </a:lnTo>
                <a:cubicBezTo>
                  <a:pt x="115245" y="100446"/>
                  <a:pt x="114959" y="101811"/>
                  <a:pt x="114487" y="103117"/>
                </a:cubicBezTo>
                <a:lnTo>
                  <a:pt x="171093" y="159251"/>
                </a:lnTo>
                <a:lnTo>
                  <a:pt x="171093" y="159628"/>
                </a:lnTo>
                <a:cubicBezTo>
                  <a:pt x="173698" y="162719"/>
                  <a:pt x="173698" y="167237"/>
                  <a:pt x="171093" y="170328"/>
                </a:cubicBezTo>
                <a:cubicBezTo>
                  <a:pt x="168138" y="173835"/>
                  <a:pt x="162900" y="174282"/>
                  <a:pt x="159394" y="171327"/>
                </a:cubicBezTo>
                <a:lnTo>
                  <a:pt x="103260" y="114721"/>
                </a:lnTo>
                <a:cubicBezTo>
                  <a:pt x="101955" y="115193"/>
                  <a:pt x="100589" y="115479"/>
                  <a:pt x="99204" y="115570"/>
                </a:cubicBezTo>
                <a:lnTo>
                  <a:pt x="66184" y="115570"/>
                </a:lnTo>
                <a:cubicBezTo>
                  <a:pt x="61815" y="115598"/>
                  <a:pt x="57612" y="113903"/>
                  <a:pt x="54485" y="110853"/>
                </a:cubicBezTo>
                <a:lnTo>
                  <a:pt x="4955" y="61323"/>
                </a:lnTo>
                <a:cubicBezTo>
                  <a:pt x="1749" y="58183"/>
                  <a:pt x="-40" y="53873"/>
                  <a:pt x="0" y="49385"/>
                </a:cubicBezTo>
                <a:cubicBezTo>
                  <a:pt x="79" y="40267"/>
                  <a:pt x="7536" y="32940"/>
                  <a:pt x="16654" y="33020"/>
                </a:cubicBezTo>
                <a:lnTo>
                  <a:pt x="33164" y="33020"/>
                </a:lnTo>
                <a:lnTo>
                  <a:pt x="33164" y="16510"/>
                </a:lnTo>
                <a:cubicBezTo>
                  <a:pt x="33176" y="9830"/>
                  <a:pt x="37191" y="3808"/>
                  <a:pt x="43353" y="1227"/>
                </a:cubicBezTo>
                <a:cubicBezTo>
                  <a:pt x="45358" y="405"/>
                  <a:pt x="47506" y="-12"/>
                  <a:pt x="49674" y="0"/>
                </a:cubicBezTo>
                <a:close/>
              </a:path>
            </a:pathLst>
          </a:custGeom>
          <a:solidFill>
            <a:schemeClr val="bg2"/>
          </a:solidFill>
          <a:ln w="925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0FA079B5-0573-1642-804A-FAC14E630852}"/>
              </a:ext>
            </a:extLst>
          </p:cNvPr>
          <p:cNvSpPr/>
          <p:nvPr/>
        </p:nvSpPr>
        <p:spPr>
          <a:xfrm>
            <a:off x="897305" y="4598733"/>
            <a:ext cx="657855" cy="657947"/>
          </a:xfrm>
          <a:custGeom>
            <a:avLst/>
            <a:gdLst>
              <a:gd name="connsiteX0" fmla="*/ 99060 w 330201"/>
              <a:gd name="connsiteY0" fmla="*/ 313690 h 330247"/>
              <a:gd name="connsiteX1" fmla="*/ 231140 w 330201"/>
              <a:gd name="connsiteY1" fmla="*/ 313690 h 330247"/>
              <a:gd name="connsiteX2" fmla="*/ 232907 w 330201"/>
              <a:gd name="connsiteY2" fmla="*/ 313690 h 330247"/>
              <a:gd name="connsiteX3" fmla="*/ 240278 w 330201"/>
              <a:gd name="connsiteY3" fmla="*/ 322829 h 330247"/>
              <a:gd name="connsiteX4" fmla="*/ 231140 w 330201"/>
              <a:gd name="connsiteY4" fmla="*/ 330200 h 330247"/>
              <a:gd name="connsiteX5" fmla="*/ 99060 w 330201"/>
              <a:gd name="connsiteY5" fmla="*/ 330200 h 330247"/>
              <a:gd name="connsiteX6" fmla="*/ 97292 w 330201"/>
              <a:gd name="connsiteY6" fmla="*/ 330200 h 330247"/>
              <a:gd name="connsiteX7" fmla="*/ 89921 w 330201"/>
              <a:gd name="connsiteY7" fmla="*/ 321061 h 330247"/>
              <a:gd name="connsiteX8" fmla="*/ 99060 w 330201"/>
              <a:gd name="connsiteY8" fmla="*/ 313690 h 330247"/>
              <a:gd name="connsiteX9" fmla="*/ 280671 w 330201"/>
              <a:gd name="connsiteY9" fmla="*/ 101701 h 330247"/>
              <a:gd name="connsiteX10" fmla="*/ 247650 w 330201"/>
              <a:gd name="connsiteY10" fmla="*/ 198121 h 330247"/>
              <a:gd name="connsiteX11" fmla="*/ 280671 w 330201"/>
              <a:gd name="connsiteY11" fmla="*/ 214631 h 330247"/>
              <a:gd name="connsiteX12" fmla="*/ 313691 w 330201"/>
              <a:gd name="connsiteY12" fmla="*/ 198121 h 330247"/>
              <a:gd name="connsiteX13" fmla="*/ 280671 w 330201"/>
              <a:gd name="connsiteY13" fmla="*/ 101701 h 330247"/>
              <a:gd name="connsiteX14" fmla="*/ 49530 w 330201"/>
              <a:gd name="connsiteY14" fmla="*/ 101701 h 330247"/>
              <a:gd name="connsiteX15" fmla="*/ 16510 w 330201"/>
              <a:gd name="connsiteY15" fmla="*/ 198121 h 330247"/>
              <a:gd name="connsiteX16" fmla="*/ 49530 w 330201"/>
              <a:gd name="connsiteY16" fmla="*/ 214631 h 330247"/>
              <a:gd name="connsiteX17" fmla="*/ 82551 w 330201"/>
              <a:gd name="connsiteY17" fmla="*/ 198121 h 330247"/>
              <a:gd name="connsiteX18" fmla="*/ 49530 w 330201"/>
              <a:gd name="connsiteY18" fmla="*/ 101701 h 330247"/>
              <a:gd name="connsiteX19" fmla="*/ 280671 w 330201"/>
              <a:gd name="connsiteY19" fmla="*/ 74342 h 330247"/>
              <a:gd name="connsiteX20" fmla="*/ 330201 w 330201"/>
              <a:gd name="connsiteY20" fmla="*/ 198121 h 330247"/>
              <a:gd name="connsiteX21" fmla="*/ 280671 w 330201"/>
              <a:gd name="connsiteY21" fmla="*/ 231141 h 330247"/>
              <a:gd name="connsiteX22" fmla="*/ 231140 w 330201"/>
              <a:gd name="connsiteY22" fmla="*/ 198121 h 330247"/>
              <a:gd name="connsiteX23" fmla="*/ 280671 w 330201"/>
              <a:gd name="connsiteY23" fmla="*/ 74342 h 330247"/>
              <a:gd name="connsiteX24" fmla="*/ 49530 w 330201"/>
              <a:gd name="connsiteY24" fmla="*/ 74342 h 330247"/>
              <a:gd name="connsiteX25" fmla="*/ 99061 w 330201"/>
              <a:gd name="connsiteY25" fmla="*/ 198121 h 330247"/>
              <a:gd name="connsiteX26" fmla="*/ 49530 w 330201"/>
              <a:gd name="connsiteY26" fmla="*/ 231141 h 330247"/>
              <a:gd name="connsiteX27" fmla="*/ 0 w 330201"/>
              <a:gd name="connsiteY27" fmla="*/ 198121 h 330247"/>
              <a:gd name="connsiteX28" fmla="*/ 49530 w 330201"/>
              <a:gd name="connsiteY28" fmla="*/ 74342 h 330247"/>
              <a:gd name="connsiteX29" fmla="*/ 165477 w 330201"/>
              <a:gd name="connsiteY29" fmla="*/ 0 h 330247"/>
              <a:gd name="connsiteX30" fmla="*/ 173779 w 330201"/>
              <a:gd name="connsiteY30" fmla="*/ 8302 h 330247"/>
              <a:gd name="connsiteX31" fmla="*/ 173779 w 330201"/>
              <a:gd name="connsiteY31" fmla="*/ 26605 h 330247"/>
              <a:gd name="connsiteX32" fmla="*/ 249254 w 330201"/>
              <a:gd name="connsiteY32" fmla="*/ 41794 h 330247"/>
              <a:gd name="connsiteX33" fmla="*/ 280670 w 330201"/>
              <a:gd name="connsiteY33" fmla="*/ 41794 h 330247"/>
              <a:gd name="connsiteX34" fmla="*/ 288878 w 330201"/>
              <a:gd name="connsiteY34" fmla="*/ 50002 h 330247"/>
              <a:gd name="connsiteX35" fmla="*/ 280670 w 330201"/>
              <a:gd name="connsiteY35" fmla="*/ 58210 h 330247"/>
              <a:gd name="connsiteX36" fmla="*/ 247650 w 330201"/>
              <a:gd name="connsiteY36" fmla="*/ 58210 h 330247"/>
              <a:gd name="connsiteX37" fmla="*/ 173402 w 330201"/>
              <a:gd name="connsiteY37" fmla="*/ 43586 h 330247"/>
              <a:gd name="connsiteX38" fmla="*/ 173402 w 330201"/>
              <a:gd name="connsiteY38" fmla="*/ 288879 h 330247"/>
              <a:gd name="connsiteX39" fmla="*/ 165100 w 330201"/>
              <a:gd name="connsiteY39" fmla="*/ 297181 h 330247"/>
              <a:gd name="connsiteX40" fmla="*/ 156798 w 330201"/>
              <a:gd name="connsiteY40" fmla="*/ 288879 h 330247"/>
              <a:gd name="connsiteX41" fmla="*/ 156798 w 330201"/>
              <a:gd name="connsiteY41" fmla="*/ 43209 h 330247"/>
              <a:gd name="connsiteX42" fmla="*/ 84154 w 330201"/>
              <a:gd name="connsiteY42" fmla="*/ 57738 h 330247"/>
              <a:gd name="connsiteX43" fmla="*/ 49530 w 330201"/>
              <a:gd name="connsiteY43" fmla="*/ 57738 h 330247"/>
              <a:gd name="connsiteX44" fmla="*/ 41322 w 330201"/>
              <a:gd name="connsiteY44" fmla="*/ 49530 h 330247"/>
              <a:gd name="connsiteX45" fmla="*/ 49530 w 330201"/>
              <a:gd name="connsiteY45" fmla="*/ 41322 h 330247"/>
              <a:gd name="connsiteX46" fmla="*/ 82550 w 330201"/>
              <a:gd name="connsiteY46" fmla="*/ 41322 h 330247"/>
              <a:gd name="connsiteX47" fmla="*/ 157175 w 330201"/>
              <a:gd name="connsiteY47" fmla="*/ 26227 h 330247"/>
              <a:gd name="connsiteX48" fmla="*/ 157175 w 330201"/>
              <a:gd name="connsiteY48" fmla="*/ 8302 h 330247"/>
              <a:gd name="connsiteX49" fmla="*/ 165477 w 330201"/>
              <a:gd name="connsiteY49" fmla="*/ 0 h 330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30201" h="330247">
                <a:moveTo>
                  <a:pt x="99060" y="313690"/>
                </a:moveTo>
                <a:lnTo>
                  <a:pt x="231140" y="313690"/>
                </a:lnTo>
                <a:cubicBezTo>
                  <a:pt x="231727" y="313627"/>
                  <a:pt x="232320" y="313627"/>
                  <a:pt x="232907" y="313690"/>
                </a:cubicBezTo>
                <a:cubicBezTo>
                  <a:pt x="237466" y="314178"/>
                  <a:pt x="240766" y="318269"/>
                  <a:pt x="240278" y="322829"/>
                </a:cubicBezTo>
                <a:cubicBezTo>
                  <a:pt x="239790" y="327388"/>
                  <a:pt x="235699" y="330688"/>
                  <a:pt x="231140" y="330200"/>
                </a:cubicBezTo>
                <a:lnTo>
                  <a:pt x="99060" y="330200"/>
                </a:lnTo>
                <a:cubicBezTo>
                  <a:pt x="98472" y="330263"/>
                  <a:pt x="97880" y="330263"/>
                  <a:pt x="97292" y="330200"/>
                </a:cubicBezTo>
                <a:cubicBezTo>
                  <a:pt x="92733" y="329712"/>
                  <a:pt x="89433" y="325620"/>
                  <a:pt x="89921" y="321061"/>
                </a:cubicBezTo>
                <a:cubicBezTo>
                  <a:pt x="90409" y="316502"/>
                  <a:pt x="94501" y="313202"/>
                  <a:pt x="99060" y="313690"/>
                </a:cubicBezTo>
                <a:close/>
                <a:moveTo>
                  <a:pt x="280671" y="101701"/>
                </a:moveTo>
                <a:cubicBezTo>
                  <a:pt x="266520" y="129061"/>
                  <a:pt x="247650" y="186422"/>
                  <a:pt x="247650" y="198121"/>
                </a:cubicBezTo>
                <a:cubicBezTo>
                  <a:pt x="247650" y="205197"/>
                  <a:pt x="260481" y="214631"/>
                  <a:pt x="280671" y="214631"/>
                </a:cubicBezTo>
                <a:cubicBezTo>
                  <a:pt x="300860" y="214631"/>
                  <a:pt x="313691" y="204819"/>
                  <a:pt x="313691" y="198121"/>
                </a:cubicBezTo>
                <a:cubicBezTo>
                  <a:pt x="313597" y="186611"/>
                  <a:pt x="294539" y="129061"/>
                  <a:pt x="280671" y="101701"/>
                </a:cubicBezTo>
                <a:close/>
                <a:moveTo>
                  <a:pt x="49530" y="101701"/>
                </a:moveTo>
                <a:cubicBezTo>
                  <a:pt x="35379" y="129061"/>
                  <a:pt x="16510" y="186422"/>
                  <a:pt x="16510" y="198121"/>
                </a:cubicBezTo>
                <a:cubicBezTo>
                  <a:pt x="16510" y="205197"/>
                  <a:pt x="29341" y="214631"/>
                  <a:pt x="49530" y="214631"/>
                </a:cubicBezTo>
                <a:cubicBezTo>
                  <a:pt x="69720" y="214631"/>
                  <a:pt x="82551" y="204819"/>
                  <a:pt x="82551" y="198121"/>
                </a:cubicBezTo>
                <a:cubicBezTo>
                  <a:pt x="82457" y="186611"/>
                  <a:pt x="63399" y="129061"/>
                  <a:pt x="49530" y="101701"/>
                </a:cubicBezTo>
                <a:close/>
                <a:moveTo>
                  <a:pt x="280671" y="74342"/>
                </a:moveTo>
                <a:cubicBezTo>
                  <a:pt x="297181" y="82550"/>
                  <a:pt x="330201" y="179913"/>
                  <a:pt x="330201" y="198121"/>
                </a:cubicBezTo>
                <a:cubicBezTo>
                  <a:pt x="330201" y="216329"/>
                  <a:pt x="308030" y="231141"/>
                  <a:pt x="280671" y="231141"/>
                </a:cubicBezTo>
                <a:cubicBezTo>
                  <a:pt x="253311" y="231141"/>
                  <a:pt x="231140" y="216329"/>
                  <a:pt x="231140" y="198121"/>
                </a:cubicBezTo>
                <a:cubicBezTo>
                  <a:pt x="231140" y="179913"/>
                  <a:pt x="264160" y="82550"/>
                  <a:pt x="280671" y="74342"/>
                </a:cubicBezTo>
                <a:close/>
                <a:moveTo>
                  <a:pt x="49530" y="74342"/>
                </a:moveTo>
                <a:cubicBezTo>
                  <a:pt x="66041" y="82550"/>
                  <a:pt x="99061" y="179913"/>
                  <a:pt x="99061" y="198121"/>
                </a:cubicBezTo>
                <a:cubicBezTo>
                  <a:pt x="99061" y="216329"/>
                  <a:pt x="76890" y="231141"/>
                  <a:pt x="49530" y="231141"/>
                </a:cubicBezTo>
                <a:cubicBezTo>
                  <a:pt x="22171" y="231141"/>
                  <a:pt x="0" y="216329"/>
                  <a:pt x="0" y="198121"/>
                </a:cubicBezTo>
                <a:cubicBezTo>
                  <a:pt x="0" y="179913"/>
                  <a:pt x="33020" y="82550"/>
                  <a:pt x="49530" y="74342"/>
                </a:cubicBezTo>
                <a:close/>
                <a:moveTo>
                  <a:pt x="165477" y="0"/>
                </a:moveTo>
                <a:cubicBezTo>
                  <a:pt x="170062" y="0"/>
                  <a:pt x="173779" y="3717"/>
                  <a:pt x="173779" y="8302"/>
                </a:cubicBezTo>
                <a:lnTo>
                  <a:pt x="173779" y="26605"/>
                </a:lnTo>
                <a:lnTo>
                  <a:pt x="249254" y="41794"/>
                </a:lnTo>
                <a:lnTo>
                  <a:pt x="280670" y="41794"/>
                </a:lnTo>
                <a:cubicBezTo>
                  <a:pt x="285203" y="41794"/>
                  <a:pt x="288878" y="45469"/>
                  <a:pt x="288878" y="50002"/>
                </a:cubicBezTo>
                <a:cubicBezTo>
                  <a:pt x="288878" y="54535"/>
                  <a:pt x="285203" y="58210"/>
                  <a:pt x="280670" y="58210"/>
                </a:cubicBezTo>
                <a:lnTo>
                  <a:pt x="247650" y="58210"/>
                </a:lnTo>
                <a:lnTo>
                  <a:pt x="173402" y="43586"/>
                </a:lnTo>
                <a:lnTo>
                  <a:pt x="173402" y="288879"/>
                </a:lnTo>
                <a:cubicBezTo>
                  <a:pt x="173402" y="293464"/>
                  <a:pt x="169685" y="297181"/>
                  <a:pt x="165100" y="297181"/>
                </a:cubicBezTo>
                <a:cubicBezTo>
                  <a:pt x="160515" y="297181"/>
                  <a:pt x="156798" y="293464"/>
                  <a:pt x="156798" y="288879"/>
                </a:cubicBezTo>
                <a:lnTo>
                  <a:pt x="156798" y="43209"/>
                </a:lnTo>
                <a:lnTo>
                  <a:pt x="84154" y="57738"/>
                </a:lnTo>
                <a:lnTo>
                  <a:pt x="49530" y="57738"/>
                </a:lnTo>
                <a:cubicBezTo>
                  <a:pt x="44997" y="57738"/>
                  <a:pt x="41322" y="54063"/>
                  <a:pt x="41322" y="49530"/>
                </a:cubicBezTo>
                <a:cubicBezTo>
                  <a:pt x="41322" y="44997"/>
                  <a:pt x="44997" y="41322"/>
                  <a:pt x="49530" y="41322"/>
                </a:cubicBezTo>
                <a:lnTo>
                  <a:pt x="82550" y="41322"/>
                </a:lnTo>
                <a:lnTo>
                  <a:pt x="157175" y="26227"/>
                </a:lnTo>
                <a:lnTo>
                  <a:pt x="157175" y="8302"/>
                </a:lnTo>
                <a:cubicBezTo>
                  <a:pt x="157175" y="3717"/>
                  <a:pt x="160892" y="0"/>
                  <a:pt x="165477" y="0"/>
                </a:cubicBezTo>
                <a:close/>
              </a:path>
            </a:pathLst>
          </a:custGeom>
          <a:solidFill>
            <a:schemeClr val="bg2"/>
          </a:solidFill>
          <a:ln w="925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A37CE0DF-5E60-DC4B-8668-329AF343D418}"/>
              </a:ext>
            </a:extLst>
          </p:cNvPr>
          <p:cNvSpPr/>
          <p:nvPr/>
        </p:nvSpPr>
        <p:spPr>
          <a:xfrm>
            <a:off x="6291213" y="2464946"/>
            <a:ext cx="653390" cy="551997"/>
          </a:xfrm>
          <a:custGeom>
            <a:avLst/>
            <a:gdLst>
              <a:gd name="connsiteX0" fmla="*/ 82668 w 327961"/>
              <a:gd name="connsiteY0" fmla="*/ 179283 h 277068"/>
              <a:gd name="connsiteX1" fmla="*/ 118331 w 327961"/>
              <a:gd name="connsiteY1" fmla="*/ 260774 h 277068"/>
              <a:gd name="connsiteX2" fmla="*/ 151351 w 327961"/>
              <a:gd name="connsiteY2" fmla="*/ 244476 h 277068"/>
              <a:gd name="connsiteX3" fmla="*/ 122765 w 327961"/>
              <a:gd name="connsiteY3" fmla="*/ 179283 h 277068"/>
              <a:gd name="connsiteX4" fmla="*/ 261921 w 327961"/>
              <a:gd name="connsiteY4" fmla="*/ 89501 h 277068"/>
              <a:gd name="connsiteX5" fmla="*/ 261921 w 327961"/>
              <a:gd name="connsiteY5" fmla="*/ 154696 h 277068"/>
              <a:gd name="connsiteX6" fmla="*/ 270571 w 327961"/>
              <a:gd name="connsiteY6" fmla="*/ 146156 h 277068"/>
              <a:gd name="connsiteX7" fmla="*/ 261921 w 327961"/>
              <a:gd name="connsiteY7" fmla="*/ 89501 h 277068"/>
              <a:gd name="connsiteX8" fmla="*/ 55498 w 327961"/>
              <a:gd name="connsiteY8" fmla="*/ 81492 h 277068"/>
              <a:gd name="connsiteX9" fmla="*/ 16197 w 327961"/>
              <a:gd name="connsiteY9" fmla="*/ 120290 h 277068"/>
              <a:gd name="connsiteX10" fmla="*/ 55498 w 327961"/>
              <a:gd name="connsiteY10" fmla="*/ 162984 h 277068"/>
              <a:gd name="connsiteX11" fmla="*/ 63800 w 327961"/>
              <a:gd name="connsiteY11" fmla="*/ 162984 h 277068"/>
              <a:gd name="connsiteX12" fmla="*/ 63800 w 327961"/>
              <a:gd name="connsiteY12" fmla="*/ 81492 h 277068"/>
              <a:gd name="connsiteX13" fmla="*/ 280788 w 327961"/>
              <a:gd name="connsiteY13" fmla="*/ 45356 h 277068"/>
              <a:gd name="connsiteX14" fmla="*/ 327961 w 327961"/>
              <a:gd name="connsiteY14" fmla="*/ 122191 h 277068"/>
              <a:gd name="connsiteX15" fmla="*/ 280788 w 327961"/>
              <a:gd name="connsiteY15" fmla="*/ 199119 h 277068"/>
              <a:gd name="connsiteX16" fmla="*/ 271354 w 327961"/>
              <a:gd name="connsiteY16" fmla="*/ 185522 h 277068"/>
              <a:gd name="connsiteX17" fmla="*/ 311168 w 327961"/>
              <a:gd name="connsiteY17" fmla="*/ 122191 h 277068"/>
              <a:gd name="connsiteX18" fmla="*/ 271354 w 327961"/>
              <a:gd name="connsiteY18" fmla="*/ 58953 h 277068"/>
              <a:gd name="connsiteX19" fmla="*/ 245411 w 327961"/>
              <a:gd name="connsiteY19" fmla="*/ 16298 h 277068"/>
              <a:gd name="connsiteX20" fmla="*/ 162861 w 327961"/>
              <a:gd name="connsiteY20" fmla="*/ 81492 h 277068"/>
              <a:gd name="connsiteX21" fmla="*/ 80310 w 327961"/>
              <a:gd name="connsiteY21" fmla="*/ 81492 h 277068"/>
              <a:gd name="connsiteX22" fmla="*/ 80310 w 327961"/>
              <a:gd name="connsiteY22" fmla="*/ 162984 h 277068"/>
              <a:gd name="connsiteX23" fmla="*/ 163144 w 327961"/>
              <a:gd name="connsiteY23" fmla="*/ 162984 h 277068"/>
              <a:gd name="connsiteX24" fmla="*/ 245694 w 327961"/>
              <a:gd name="connsiteY24" fmla="*/ 228178 h 277068"/>
              <a:gd name="connsiteX25" fmla="*/ 245411 w 327961"/>
              <a:gd name="connsiteY25" fmla="*/ 0 h 277068"/>
              <a:gd name="connsiteX26" fmla="*/ 252487 w 327961"/>
              <a:gd name="connsiteY26" fmla="*/ 1583 h 277068"/>
              <a:gd name="connsiteX27" fmla="*/ 261921 w 327961"/>
              <a:gd name="connsiteY27" fmla="*/ 16298 h 277068"/>
              <a:gd name="connsiteX28" fmla="*/ 261921 w 327961"/>
              <a:gd name="connsiteY28" fmla="*/ 70968 h 277068"/>
              <a:gd name="connsiteX29" fmla="*/ 294941 w 327961"/>
              <a:gd name="connsiteY29" fmla="*/ 122192 h 277068"/>
              <a:gd name="connsiteX30" fmla="*/ 262015 w 327961"/>
              <a:gd name="connsiteY30" fmla="*/ 173508 h 277068"/>
              <a:gd name="connsiteX31" fmla="*/ 262015 w 327961"/>
              <a:gd name="connsiteY31" fmla="*/ 228178 h 277068"/>
              <a:gd name="connsiteX32" fmla="*/ 252581 w 327961"/>
              <a:gd name="connsiteY32" fmla="*/ 242893 h 277068"/>
              <a:gd name="connsiteX33" fmla="*/ 245411 w 327961"/>
              <a:gd name="connsiteY33" fmla="*/ 244476 h 277068"/>
              <a:gd name="connsiteX34" fmla="*/ 235128 w 327961"/>
              <a:gd name="connsiteY34" fmla="*/ 240937 h 277068"/>
              <a:gd name="connsiteX35" fmla="*/ 157106 w 327961"/>
              <a:gd name="connsiteY35" fmla="*/ 179283 h 277068"/>
              <a:gd name="connsiteX36" fmla="*/ 140973 w 327961"/>
              <a:gd name="connsiteY36" fmla="*/ 179283 h 277068"/>
              <a:gd name="connsiteX37" fmla="*/ 166446 w 327961"/>
              <a:gd name="connsiteY37" fmla="*/ 238050 h 277068"/>
              <a:gd name="connsiteX38" fmla="*/ 158710 w 327961"/>
              <a:gd name="connsiteY38" fmla="*/ 259098 h 277068"/>
              <a:gd name="connsiteX39" fmla="*/ 125690 w 327961"/>
              <a:gd name="connsiteY39" fmla="*/ 275396 h 277068"/>
              <a:gd name="connsiteX40" fmla="*/ 112576 w 327961"/>
              <a:gd name="connsiteY40" fmla="*/ 276048 h 277068"/>
              <a:gd name="connsiteX41" fmla="*/ 103141 w 327961"/>
              <a:gd name="connsiteY41" fmla="*/ 267201 h 277068"/>
              <a:gd name="connsiteX42" fmla="*/ 64932 w 327961"/>
              <a:gd name="connsiteY42" fmla="*/ 179283 h 277068"/>
              <a:gd name="connsiteX43" fmla="*/ 55498 w 327961"/>
              <a:gd name="connsiteY43" fmla="*/ 179283 h 277068"/>
              <a:gd name="connsiteX44" fmla="*/ 48 w 327961"/>
              <a:gd name="connsiteY44" fmla="*/ 124544 h 277068"/>
              <a:gd name="connsiteX45" fmla="*/ 55498 w 327961"/>
              <a:gd name="connsiteY45" fmla="*/ 65193 h 277068"/>
              <a:gd name="connsiteX46" fmla="*/ 157106 w 327961"/>
              <a:gd name="connsiteY46" fmla="*/ 65193 h 277068"/>
              <a:gd name="connsiteX47" fmla="*/ 235128 w 327961"/>
              <a:gd name="connsiteY47" fmla="*/ 3539 h 277068"/>
              <a:gd name="connsiteX48" fmla="*/ 245411 w 327961"/>
              <a:gd name="connsiteY48" fmla="*/ 0 h 277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27961" h="277068">
                <a:moveTo>
                  <a:pt x="82668" y="179283"/>
                </a:moveTo>
                <a:lnTo>
                  <a:pt x="118331" y="260774"/>
                </a:lnTo>
                <a:lnTo>
                  <a:pt x="151351" y="244476"/>
                </a:lnTo>
                <a:lnTo>
                  <a:pt x="122765" y="179283"/>
                </a:lnTo>
                <a:close/>
                <a:moveTo>
                  <a:pt x="261921" y="89501"/>
                </a:moveTo>
                <a:lnTo>
                  <a:pt x="261921" y="154696"/>
                </a:lnTo>
                <a:cubicBezTo>
                  <a:pt x="265220" y="152292"/>
                  <a:pt x="268136" y="149413"/>
                  <a:pt x="270571" y="146156"/>
                </a:cubicBezTo>
                <a:cubicBezTo>
                  <a:pt x="284030" y="128154"/>
                  <a:pt x="280157" y="102789"/>
                  <a:pt x="261921" y="89501"/>
                </a:cubicBezTo>
                <a:close/>
                <a:moveTo>
                  <a:pt x="55498" y="81492"/>
                </a:moveTo>
                <a:cubicBezTo>
                  <a:pt x="34228" y="82496"/>
                  <a:pt x="17214" y="99292"/>
                  <a:pt x="16197" y="120290"/>
                </a:cubicBezTo>
                <a:cubicBezTo>
                  <a:pt x="15106" y="142793"/>
                  <a:pt x="32702" y="161908"/>
                  <a:pt x="55498" y="162984"/>
                </a:cubicBezTo>
                <a:lnTo>
                  <a:pt x="63800" y="162984"/>
                </a:lnTo>
                <a:lnTo>
                  <a:pt x="63800" y="81492"/>
                </a:lnTo>
                <a:close/>
                <a:moveTo>
                  <a:pt x="280788" y="45356"/>
                </a:moveTo>
                <a:cubicBezTo>
                  <a:pt x="309382" y="60713"/>
                  <a:pt x="327400" y="90062"/>
                  <a:pt x="327961" y="122191"/>
                </a:cubicBezTo>
                <a:cubicBezTo>
                  <a:pt x="327414" y="154347"/>
                  <a:pt x="309397" y="183731"/>
                  <a:pt x="280788" y="199119"/>
                </a:cubicBezTo>
                <a:lnTo>
                  <a:pt x="271354" y="185522"/>
                </a:lnTo>
                <a:cubicBezTo>
                  <a:pt x="295407" y="173238"/>
                  <a:pt x="310694" y="148920"/>
                  <a:pt x="311168" y="122191"/>
                </a:cubicBezTo>
                <a:cubicBezTo>
                  <a:pt x="310660" y="95496"/>
                  <a:pt x="295377" y="71222"/>
                  <a:pt x="271354" y="58953"/>
                </a:cubicBezTo>
                <a:close/>
                <a:moveTo>
                  <a:pt x="245411" y="16298"/>
                </a:moveTo>
                <a:lnTo>
                  <a:pt x="162861" y="81492"/>
                </a:lnTo>
                <a:lnTo>
                  <a:pt x="80310" y="81492"/>
                </a:lnTo>
                <a:lnTo>
                  <a:pt x="80310" y="162984"/>
                </a:lnTo>
                <a:lnTo>
                  <a:pt x="163144" y="162984"/>
                </a:lnTo>
                <a:lnTo>
                  <a:pt x="245694" y="228178"/>
                </a:lnTo>
                <a:close/>
                <a:moveTo>
                  <a:pt x="245411" y="0"/>
                </a:moveTo>
                <a:cubicBezTo>
                  <a:pt x="247856" y="27"/>
                  <a:pt x="250268" y="567"/>
                  <a:pt x="252487" y="1583"/>
                </a:cubicBezTo>
                <a:cubicBezTo>
                  <a:pt x="258229" y="4297"/>
                  <a:pt x="261894" y="10014"/>
                  <a:pt x="261921" y="16298"/>
                </a:cubicBezTo>
                <a:lnTo>
                  <a:pt x="261921" y="70968"/>
                </a:lnTo>
                <a:cubicBezTo>
                  <a:pt x="282022" y="80317"/>
                  <a:pt x="294875" y="100256"/>
                  <a:pt x="294941" y="122192"/>
                </a:cubicBezTo>
                <a:cubicBezTo>
                  <a:pt x="294905" y="144133"/>
                  <a:pt x="282094" y="164100"/>
                  <a:pt x="262015" y="173508"/>
                </a:cubicBezTo>
                <a:lnTo>
                  <a:pt x="262015" y="228178"/>
                </a:lnTo>
                <a:cubicBezTo>
                  <a:pt x="261988" y="234463"/>
                  <a:pt x="258323" y="240179"/>
                  <a:pt x="252581" y="242893"/>
                </a:cubicBezTo>
                <a:cubicBezTo>
                  <a:pt x="250334" y="243922"/>
                  <a:pt x="247888" y="244462"/>
                  <a:pt x="245411" y="244476"/>
                </a:cubicBezTo>
                <a:cubicBezTo>
                  <a:pt x="241675" y="244486"/>
                  <a:pt x="238048" y="243237"/>
                  <a:pt x="235128" y="240937"/>
                </a:cubicBezTo>
                <a:lnTo>
                  <a:pt x="157106" y="179283"/>
                </a:lnTo>
                <a:lnTo>
                  <a:pt x="140973" y="179283"/>
                </a:lnTo>
                <a:lnTo>
                  <a:pt x="166446" y="238050"/>
                </a:lnTo>
                <a:cubicBezTo>
                  <a:pt x="169930" y="245981"/>
                  <a:pt x="166535" y="255218"/>
                  <a:pt x="158710" y="259098"/>
                </a:cubicBezTo>
                <a:lnTo>
                  <a:pt x="125690" y="275396"/>
                </a:lnTo>
                <a:cubicBezTo>
                  <a:pt x="121592" y="277372"/>
                  <a:pt x="116854" y="277608"/>
                  <a:pt x="112576" y="276048"/>
                </a:cubicBezTo>
                <a:cubicBezTo>
                  <a:pt x="108324" y="274518"/>
                  <a:pt x="104907" y="271313"/>
                  <a:pt x="103141" y="267201"/>
                </a:cubicBezTo>
                <a:lnTo>
                  <a:pt x="64932" y="179283"/>
                </a:lnTo>
                <a:lnTo>
                  <a:pt x="55498" y="179283"/>
                </a:lnTo>
                <a:cubicBezTo>
                  <a:pt x="25392" y="178082"/>
                  <a:pt x="1265" y="154264"/>
                  <a:pt x="48" y="124544"/>
                </a:cubicBezTo>
                <a:cubicBezTo>
                  <a:pt x="-1242" y="93038"/>
                  <a:pt x="23584" y="66467"/>
                  <a:pt x="55498" y="65193"/>
                </a:cubicBezTo>
                <a:lnTo>
                  <a:pt x="157106" y="65193"/>
                </a:lnTo>
                <a:lnTo>
                  <a:pt x="235128" y="3539"/>
                </a:lnTo>
                <a:cubicBezTo>
                  <a:pt x="238048" y="1239"/>
                  <a:pt x="241675" y="-10"/>
                  <a:pt x="245411" y="0"/>
                </a:cubicBezTo>
                <a:close/>
              </a:path>
            </a:pathLst>
          </a:custGeom>
          <a:solidFill>
            <a:schemeClr val="bg2"/>
          </a:solidFill>
          <a:ln w="925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7D66C4-85BA-934E-BABA-7AB9CFC3BF5F}"/>
              </a:ext>
            </a:extLst>
          </p:cNvPr>
          <p:cNvSpPr/>
          <p:nvPr/>
        </p:nvSpPr>
        <p:spPr>
          <a:xfrm>
            <a:off x="1843315" y="2221961"/>
            <a:ext cx="3937585" cy="518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000" b="1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ivo" pitchFamily="2" charset="77"/>
                <a:ea typeface="Roboto" panose="02000000000000000000" pitchFamily="2" charset="0"/>
                <a:cs typeface="+mn-cs"/>
              </a:rPr>
              <a:t>Mục</a:t>
            </a:r>
            <a:r>
              <a:rPr kumimoji="0" lang="vi-VN" sz="2000" b="1" i="0" u="none" strike="noStrike" kern="1200" cap="none" spc="0" normalizeH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ivo" pitchFamily="2" charset="77"/>
                <a:ea typeface="Roboto" panose="02000000000000000000" pitchFamily="2" charset="0"/>
                <a:cs typeface="+mn-cs"/>
              </a:rPr>
              <a:t> tiêu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hivo" pitchFamily="2" charset="77"/>
              <a:ea typeface="Roboto" panose="02000000000000000000" pitchFamily="2" charset="0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A622FDD-6E59-B144-A496-8F555DB47BF1}"/>
              </a:ext>
            </a:extLst>
          </p:cNvPr>
          <p:cNvSpPr/>
          <p:nvPr/>
        </p:nvSpPr>
        <p:spPr>
          <a:xfrm>
            <a:off x="1843313" y="2712308"/>
            <a:ext cx="3937585" cy="716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ivo Light" pitchFamily="2" charset="77"/>
                <a:ea typeface="Roboto Light" panose="02000000000000000000" pitchFamily="2" charset="0"/>
                <a:cs typeface="+mn-cs"/>
              </a:rPr>
              <a:t>Tất</a:t>
            </a:r>
            <a:r>
              <a:rPr kumimoji="0" lang="vi-VN" sz="1600" b="0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ivo Light" pitchFamily="2" charset="77"/>
                <a:ea typeface="Roboto Light" panose="02000000000000000000" pitchFamily="2" charset="0"/>
                <a:cs typeface="+mn-cs"/>
              </a:rPr>
              <a:t> cả thành viên đều có chung một mục tiêu là đều muốn hoàn thành dự án này một cách thành công.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hivo Light" pitchFamily="2" charset="77"/>
              <a:ea typeface="Roboto Light" panose="02000000000000000000" pitchFamily="2" charset="0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69DE806-C907-104E-A91A-BDE97E57B847}"/>
              </a:ext>
            </a:extLst>
          </p:cNvPr>
          <p:cNvSpPr/>
          <p:nvPr/>
        </p:nvSpPr>
        <p:spPr>
          <a:xfrm>
            <a:off x="7257437" y="2221961"/>
            <a:ext cx="3937585" cy="518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000" b="1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ivo" pitchFamily="2" charset="77"/>
                <a:ea typeface="Roboto" panose="02000000000000000000" pitchFamily="2" charset="0"/>
                <a:cs typeface="+mn-cs"/>
              </a:rPr>
              <a:t>Giao tiếp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hivo" pitchFamily="2" charset="77"/>
              <a:ea typeface="Roboto" panose="02000000000000000000" pitchFamily="2" charset="0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F30A945-4DF0-B84B-864F-C381BF89B097}"/>
              </a:ext>
            </a:extLst>
          </p:cNvPr>
          <p:cNvSpPr/>
          <p:nvPr/>
        </p:nvSpPr>
        <p:spPr>
          <a:xfrm>
            <a:off x="7257437" y="2712308"/>
            <a:ext cx="3937585" cy="716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ivo Light" pitchFamily="2" charset="77"/>
                <a:ea typeface="Roboto Light" panose="02000000000000000000" pitchFamily="2" charset="0"/>
                <a:cs typeface="+mn-cs"/>
              </a:rPr>
              <a:t>Các</a:t>
            </a:r>
            <a:r>
              <a:rPr kumimoji="0" lang="vi-VN" sz="1600" b="0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ivo Light" pitchFamily="2" charset="77"/>
                <a:ea typeface="Roboto Light" panose="02000000000000000000" pitchFamily="2" charset="0"/>
                <a:cs typeface="+mn-cs"/>
              </a:rPr>
              <a:t> thành viên trong nhóm đều đóng góp ý kiến, trao đổi với nhau một cách hòa đồng.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hivo Light" pitchFamily="2" charset="77"/>
              <a:ea typeface="Roboto Light" panose="02000000000000000000" pitchFamily="2" charset="0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4D2145-A4EF-7245-AD6C-0918B3EDDA12}"/>
              </a:ext>
            </a:extLst>
          </p:cNvPr>
          <p:cNvSpPr/>
          <p:nvPr/>
        </p:nvSpPr>
        <p:spPr>
          <a:xfrm>
            <a:off x="1843315" y="4405379"/>
            <a:ext cx="3937585" cy="518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000" b="1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ivo" pitchFamily="2" charset="77"/>
                <a:ea typeface="Roboto" panose="02000000000000000000" pitchFamily="2" charset="0"/>
                <a:cs typeface="+mn-cs"/>
              </a:rPr>
              <a:t>Phân</a:t>
            </a:r>
            <a:r>
              <a:rPr kumimoji="0" lang="vi-VN" sz="2000" b="1" i="0" u="none" strike="noStrike" kern="1200" cap="none" spc="0" normalizeH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ivo" pitchFamily="2" charset="77"/>
                <a:ea typeface="Roboto" panose="02000000000000000000" pitchFamily="2" charset="0"/>
                <a:cs typeface="+mn-cs"/>
              </a:rPr>
              <a:t> chia </a:t>
            </a:r>
            <a:r>
              <a:rPr lang="vi-VN" sz="2000" b="1">
                <a:solidFill>
                  <a:srgbClr val="7030A0"/>
                </a:solidFill>
                <a:latin typeface="Chivo" pitchFamily="2" charset="77"/>
                <a:ea typeface="Roboto" panose="02000000000000000000" pitchFamily="2" charset="0"/>
              </a:rPr>
              <a:t>c</a:t>
            </a:r>
            <a:r>
              <a:rPr kumimoji="0" lang="vi-VN" sz="2000" b="1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ivo" pitchFamily="2" charset="77"/>
                <a:ea typeface="Roboto" panose="02000000000000000000" pitchFamily="2" charset="0"/>
                <a:cs typeface="+mn-cs"/>
              </a:rPr>
              <a:t>ông</a:t>
            </a:r>
            <a:r>
              <a:rPr kumimoji="0" lang="vi-VN" sz="2000" b="1" i="0" u="none" strike="noStrike" kern="1200" cap="none" spc="0" normalizeH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ivo" pitchFamily="2" charset="77"/>
                <a:ea typeface="Roboto" panose="02000000000000000000" pitchFamily="2" charset="0"/>
                <a:cs typeface="+mn-cs"/>
              </a:rPr>
              <a:t> việc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hivo" pitchFamily="2" charset="77"/>
              <a:ea typeface="Roboto" panose="02000000000000000000" pitchFamily="2" charset="0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725E162-5D87-6D40-9F64-E1202F140487}"/>
              </a:ext>
            </a:extLst>
          </p:cNvPr>
          <p:cNvSpPr/>
          <p:nvPr/>
        </p:nvSpPr>
        <p:spPr>
          <a:xfrm>
            <a:off x="1843313" y="4895726"/>
            <a:ext cx="3937585" cy="716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ivo Light" pitchFamily="2" charset="77"/>
                <a:ea typeface="Roboto Light" panose="02000000000000000000" pitchFamily="2" charset="0"/>
                <a:cs typeface="+mn-cs"/>
              </a:rPr>
              <a:t>Các</a:t>
            </a:r>
            <a:r>
              <a:rPr kumimoji="0" lang="vi-VN" sz="1600" b="0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ivo Light" pitchFamily="2" charset="77"/>
                <a:ea typeface="Roboto Light" panose="02000000000000000000" pitchFamily="2" charset="0"/>
                <a:cs typeface="+mn-cs"/>
              </a:rPr>
              <a:t> thành viên trong nhóm đều có công việc để làm.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hivo Light" pitchFamily="2" charset="77"/>
              <a:ea typeface="Roboto Light" panose="02000000000000000000" pitchFamily="2" charset="0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3A9BDC6-D7F7-6947-97B2-50418FE24542}"/>
              </a:ext>
            </a:extLst>
          </p:cNvPr>
          <p:cNvSpPr/>
          <p:nvPr/>
        </p:nvSpPr>
        <p:spPr>
          <a:xfrm>
            <a:off x="7257437" y="4405379"/>
            <a:ext cx="3937585" cy="518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000" b="1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ivo" pitchFamily="2" charset="77"/>
                <a:ea typeface="Roboto" panose="02000000000000000000" pitchFamily="2" charset="0"/>
                <a:cs typeface="+mn-cs"/>
              </a:rPr>
              <a:t>Deadline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hivo" pitchFamily="2" charset="77"/>
              <a:ea typeface="Roboto" panose="02000000000000000000" pitchFamily="2" charset="0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89431E6-C17D-B945-A969-467512E6B5D8}"/>
              </a:ext>
            </a:extLst>
          </p:cNvPr>
          <p:cNvSpPr/>
          <p:nvPr/>
        </p:nvSpPr>
        <p:spPr>
          <a:xfrm>
            <a:off x="7257437" y="4895726"/>
            <a:ext cx="3937585" cy="716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ivo Light" pitchFamily="2" charset="77"/>
                <a:ea typeface="Roboto Light" panose="02000000000000000000" pitchFamily="2" charset="0"/>
                <a:cs typeface="+mn-cs"/>
              </a:rPr>
              <a:t>Cuối</a:t>
            </a:r>
            <a:r>
              <a:rPr kumimoji="0" lang="vi-VN" sz="1600" b="0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ivo Light" pitchFamily="2" charset="77"/>
                <a:ea typeface="Roboto Light" panose="02000000000000000000" pitchFamily="2" charset="0"/>
                <a:cs typeface="+mn-cs"/>
              </a:rPr>
              <a:t> mỗi tuần đều có deadline do nhóm trưởng quy định nên nhóm làm việc rất tích cực.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hivo Light" pitchFamily="2" charset="77"/>
              <a:ea typeface="Roboto Light" panose="02000000000000000000" pitchFamily="2" charset="0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135" y="4562834"/>
            <a:ext cx="652468" cy="66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394626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00708AC-FB04-42FE-9B0F-B21DCB1ADC8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20832" b="20832"/>
          <a:stretch>
            <a:fillRect/>
          </a:stretch>
        </p:blipFill>
        <p:spPr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8509022-9A41-4232-AA33-CE502257D2E9}"/>
              </a:ext>
            </a:extLst>
          </p:cNvPr>
          <p:cNvSpPr txBox="1"/>
          <p:nvPr/>
        </p:nvSpPr>
        <p:spPr>
          <a:xfrm>
            <a:off x="776748" y="955189"/>
            <a:ext cx="10638504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0000"/>
              </a:lnSpc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4400">
                <a:solidFill>
                  <a:srgbClr val="FFFFFF"/>
                </a:solidFill>
              </a:rPr>
              <a:t>Giao diện</a:t>
            </a:r>
            <a:r>
              <a:rPr kumimoji="0" lang="vi-VN" sz="4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vi-VN" sz="440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Trang chủ</a:t>
            </a:r>
            <a:endParaRPr kumimoji="0" lang="en-US" sz="44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8B3080-998D-4115-95E6-AAC1D907033A}"/>
              </a:ext>
            </a:extLst>
          </p:cNvPr>
          <p:cNvSpPr/>
          <p:nvPr/>
        </p:nvSpPr>
        <p:spPr>
          <a:xfrm>
            <a:off x="4527591" y="481022"/>
            <a:ext cx="3136819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000" b="0" i="0" u="none" strike="noStrike" kern="120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Nhóm</a:t>
            </a:r>
            <a:r>
              <a:rPr kumimoji="0" lang="vi-VN" sz="1000" b="0" i="0" u="none" strike="noStrike" kern="1200" cap="none" spc="300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4 – 404</a:t>
            </a:r>
            <a:r>
              <a:rPr kumimoji="0" lang="en-US" sz="10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 © 20</a:t>
            </a:r>
            <a:r>
              <a:rPr kumimoji="0" lang="vi-VN" sz="1000" b="0" i="0" u="none" strike="noStrike" kern="120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20</a:t>
            </a:r>
            <a:r>
              <a:rPr kumimoji="0" lang="en-US" sz="10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5859B46-F266-4661-BA3B-F33664F3C2FA}"/>
              </a:ext>
            </a:extLst>
          </p:cNvPr>
          <p:cNvSpPr/>
          <p:nvPr/>
        </p:nvSpPr>
        <p:spPr>
          <a:xfrm>
            <a:off x="5795789" y="818245"/>
            <a:ext cx="600422" cy="53275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4283DD2-CAF4-4DE9-82FB-4B6FF64B1CC6}"/>
              </a:ext>
            </a:extLst>
          </p:cNvPr>
          <p:cNvGrpSpPr/>
          <p:nvPr/>
        </p:nvGrpSpPr>
        <p:grpSpPr>
          <a:xfrm>
            <a:off x="877259" y="1707633"/>
            <a:ext cx="10430822" cy="4251928"/>
            <a:chOff x="877259" y="1707633"/>
            <a:chExt cx="10430822" cy="425192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673E2CE-8BDB-45D5-B7ED-9F2CE30EE595}"/>
                </a:ext>
              </a:extLst>
            </p:cNvPr>
            <p:cNvGrpSpPr/>
            <p:nvPr/>
          </p:nvGrpSpPr>
          <p:grpSpPr>
            <a:xfrm>
              <a:off x="877259" y="1707633"/>
              <a:ext cx="10430822" cy="4251928"/>
              <a:chOff x="453116" y="1511390"/>
              <a:chExt cx="11279107" cy="4597717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775698C-2565-4259-8022-2C53875CF2CC}"/>
                  </a:ext>
                </a:extLst>
              </p:cNvPr>
              <p:cNvGrpSpPr/>
              <p:nvPr/>
            </p:nvGrpSpPr>
            <p:grpSpPr>
              <a:xfrm>
                <a:off x="453116" y="2231164"/>
                <a:ext cx="11279107" cy="3496695"/>
                <a:chOff x="-118427" y="1807030"/>
                <a:chExt cx="12647214" cy="3920829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592E1BCE-2B9E-4A09-9273-DEF14AEE90DA}"/>
                    </a:ext>
                  </a:extLst>
                </p:cNvPr>
                <p:cNvGrpSpPr/>
                <p:nvPr/>
              </p:nvGrpSpPr>
              <p:grpSpPr>
                <a:xfrm>
                  <a:off x="-118427" y="1807030"/>
                  <a:ext cx="6960074" cy="3920829"/>
                  <a:chOff x="2015173" y="1130142"/>
                  <a:chExt cx="8161654" cy="4597717"/>
                </a:xfrm>
              </p:grpSpPr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2D6EBCD5-EDC3-44C6-A6BC-4CFBDD46D9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15173" y="1130142"/>
                    <a:ext cx="8161654" cy="4597717"/>
                  </a:xfrm>
                  <a:prstGeom prst="rect">
                    <a:avLst/>
                  </a:prstGeom>
                  <a:effectLst>
                    <a:outerShdw blurRad="660400" dist="317500" dir="5400000" sx="95000" sy="95000" algn="t" rotWithShape="0">
                      <a:schemeClr val="tx1">
                        <a:alpha val="40000"/>
                      </a:schemeClr>
                    </a:outerShdw>
                  </a:effectLst>
                </p:spPr>
              </p:pic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148BAF41-0822-4B5B-AE7F-12CC8EF9CA66}"/>
                      </a:ext>
                    </a:extLst>
                  </p:cNvPr>
                  <p:cNvGrpSpPr/>
                  <p:nvPr/>
                </p:nvGrpSpPr>
                <p:grpSpPr>
                  <a:xfrm>
                    <a:off x="3170194" y="1514060"/>
                    <a:ext cx="5878556" cy="3686590"/>
                    <a:chOff x="3170194" y="1514060"/>
                    <a:chExt cx="5878556" cy="3686590"/>
                  </a:xfrm>
                </p:grpSpPr>
                <p:pic>
                  <p:nvPicPr>
                    <p:cNvPr id="46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97DFD217-CDBF-45AD-8056-1861F722C4B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170194" y="1514060"/>
                      <a:ext cx="5878556" cy="2825937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  <p:pic>
                  <p:nvPicPr>
                    <p:cNvPr id="47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D8BF6F0B-2C5B-437B-89F9-1F119F292DC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t="96214"/>
                    <a:stretch/>
                  </p:blipFill>
                  <p:spPr>
                    <a:xfrm>
                      <a:off x="3170194" y="4339997"/>
                      <a:ext cx="5878556" cy="860653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</p:grpSp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9D7289CC-3055-423C-A62C-A01FB72CA817}"/>
                    </a:ext>
                  </a:extLst>
                </p:cNvPr>
                <p:cNvGrpSpPr/>
                <p:nvPr/>
              </p:nvGrpSpPr>
              <p:grpSpPr>
                <a:xfrm>
                  <a:off x="5568713" y="1807030"/>
                  <a:ext cx="6960074" cy="3920829"/>
                  <a:chOff x="2015173" y="1130142"/>
                  <a:chExt cx="8161654" cy="4597717"/>
                </a:xfrm>
              </p:grpSpPr>
              <p:pic>
                <p:nvPicPr>
                  <p:cNvPr id="40" name="Picture 39">
                    <a:extLst>
                      <a:ext uri="{FF2B5EF4-FFF2-40B4-BE49-F238E27FC236}">
                        <a16:creationId xmlns:a16="http://schemas.microsoft.com/office/drawing/2014/main" id="{4E5D83D7-C6E7-4675-874A-6EC160C302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15173" y="1130142"/>
                    <a:ext cx="8161654" cy="4597717"/>
                  </a:xfrm>
                  <a:prstGeom prst="rect">
                    <a:avLst/>
                  </a:prstGeom>
                  <a:effectLst>
                    <a:outerShdw blurRad="660400" dist="317500" dir="5400000" sx="95000" sy="95000" algn="t" rotWithShape="0">
                      <a:schemeClr val="tx1">
                        <a:alpha val="40000"/>
                      </a:schemeClr>
                    </a:outerShdw>
                  </a:effectLst>
                </p:spPr>
              </p:pic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4B56F11F-63C4-40FB-B8AD-0A2B68DD943D}"/>
                      </a:ext>
                    </a:extLst>
                  </p:cNvPr>
                  <p:cNvGrpSpPr/>
                  <p:nvPr/>
                </p:nvGrpSpPr>
                <p:grpSpPr>
                  <a:xfrm>
                    <a:off x="3170194" y="1514060"/>
                    <a:ext cx="5878556" cy="3686590"/>
                    <a:chOff x="3170194" y="1514060"/>
                    <a:chExt cx="5878556" cy="3686590"/>
                  </a:xfrm>
                </p:grpSpPr>
                <p:pic>
                  <p:nvPicPr>
                    <p:cNvPr id="42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21E60205-83F3-4FEB-9AB2-D0F6CA14F29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170194" y="1514060"/>
                      <a:ext cx="5878556" cy="2825937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  <p:pic>
                  <p:nvPicPr>
                    <p:cNvPr id="43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D0448316-F825-425A-8C3A-A526EB252FC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t="96214"/>
                    <a:stretch/>
                  </p:blipFill>
                  <p:spPr>
                    <a:xfrm>
                      <a:off x="3170194" y="4339997"/>
                      <a:ext cx="5878556" cy="860653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</p:grpSp>
            </p:grpSp>
          </p:grp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09A3EE3-589F-44A0-9AB1-5C856BF0188E}"/>
                  </a:ext>
                </a:extLst>
              </p:cNvPr>
              <p:cNvSpPr/>
              <p:nvPr/>
            </p:nvSpPr>
            <p:spPr>
              <a:xfrm>
                <a:off x="1317711" y="2523145"/>
                <a:ext cx="9556577" cy="2820796"/>
              </a:xfrm>
              <a:prstGeom prst="rect">
                <a:avLst/>
              </a:pr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851698F-2991-409E-95B1-1E87135D3037}"/>
                  </a:ext>
                </a:extLst>
              </p:cNvPr>
              <p:cNvGrpSpPr/>
              <p:nvPr/>
            </p:nvGrpSpPr>
            <p:grpSpPr>
              <a:xfrm>
                <a:off x="2015173" y="1511390"/>
                <a:ext cx="8161654" cy="4597717"/>
                <a:chOff x="2015173" y="1130142"/>
                <a:chExt cx="8161654" cy="4597717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6CDA145D-114E-4F9F-AAA6-917EAB3C27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15173" y="1130142"/>
                  <a:ext cx="8161654" cy="4597717"/>
                </a:xfrm>
                <a:prstGeom prst="rect">
                  <a:avLst/>
                </a:prstGeom>
                <a:effectLst>
                  <a:outerShdw blurRad="660400" dist="317500" dir="5400000" sx="95000" sy="95000" algn="t" rotWithShape="0">
                    <a:schemeClr val="tx1">
                      <a:alpha val="40000"/>
                    </a:schemeClr>
                  </a:outerShdw>
                </a:effectLst>
              </p:spPr>
            </p:pic>
            <p:pic>
              <p:nvPicPr>
                <p:cNvPr id="37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<a:extLst>
                    <a:ext uri="{FF2B5EF4-FFF2-40B4-BE49-F238E27FC236}">
                      <a16:creationId xmlns:a16="http://schemas.microsoft.com/office/drawing/2014/main" id="{E57EB1D8-E6EE-4DFC-8510-12D0D06616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96214"/>
                <a:stretch/>
              </p:blipFill>
              <p:spPr>
                <a:xfrm>
                  <a:off x="3170194" y="4339998"/>
                  <a:ext cx="5878556" cy="860653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</p:grp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1FD8420-B75A-42BB-BC2B-39FE3E7629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2654"/>
            <a:stretch/>
          </p:blipFill>
          <p:spPr>
            <a:xfrm>
              <a:off x="3393283" y="2056305"/>
              <a:ext cx="5433146" cy="3415698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818290" y="6288871"/>
            <a:ext cx="2709301" cy="33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731062" y="6085490"/>
            <a:ext cx="1135117" cy="539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9990" y="2088607"/>
            <a:ext cx="5447985" cy="338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6415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929351" y="214587"/>
            <a:ext cx="3153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>
                <a:solidFill>
                  <a:schemeClr val="bg1"/>
                </a:solidFill>
              </a:rPr>
              <a:t>Menu ngang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958" y="996410"/>
            <a:ext cx="8786648" cy="5352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49765" y="1790260"/>
            <a:ext cx="2585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>
                <a:solidFill>
                  <a:schemeClr val="bg1"/>
                </a:solidFill>
              </a:rPr>
              <a:t>Banner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791" y="2439605"/>
            <a:ext cx="7598981" cy="414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2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14648" y="220717"/>
            <a:ext cx="3153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Dịch</a:t>
            </a:r>
            <a:r>
              <a:rPr kumimoji="0" lang="vi-VN" sz="2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vụ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98426" y="3010141"/>
            <a:ext cx="2585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Sản</a:t>
            </a:r>
            <a:r>
              <a:rPr kumimoji="0" lang="vi-VN" sz="2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phẩm mới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26487"/>
            <a:ext cx="10058400" cy="17011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247" y="3815911"/>
            <a:ext cx="5731902" cy="205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23218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45621" y="608451"/>
            <a:ext cx="3153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Khuyến</a:t>
            </a:r>
            <a:r>
              <a:rPr kumimoji="0" lang="vi-VN" sz="2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mãi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83059" y="608451"/>
            <a:ext cx="2690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Sản phẩm HOT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88" y="1552296"/>
            <a:ext cx="4825771" cy="18621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898" y="1552296"/>
            <a:ext cx="6697025" cy="469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2363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681420" y="4316687"/>
            <a:ext cx="4942831" cy="1556989"/>
          </a:xfrm>
        </p:spPr>
        <p:txBody>
          <a:bodyPr/>
          <a:lstStyle/>
          <a:p>
            <a:r>
              <a:rPr lang="vi-VN">
                <a:solidFill>
                  <a:srgbClr val="7030A0"/>
                </a:solidFill>
              </a:rPr>
              <a:t>Giới thiệu </a:t>
            </a:r>
          </a:p>
          <a:p>
            <a:r>
              <a:rPr lang="vi-VN">
                <a:solidFill>
                  <a:srgbClr val="7030A0"/>
                </a:solidFill>
              </a:rPr>
              <a:t>thành viên</a:t>
            </a:r>
            <a:endParaRPr lang="en-US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6264" y="3105029"/>
            <a:ext cx="963251" cy="963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6264" y="3214766"/>
            <a:ext cx="938865" cy="8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05118" y="629471"/>
            <a:ext cx="3457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Khuyến mãi đặc</a:t>
            </a:r>
            <a:r>
              <a:rPr kumimoji="0" lang="vi-VN" sz="2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biệt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46121" y="629471"/>
            <a:ext cx="2942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2800">
                <a:solidFill>
                  <a:prstClr val="white"/>
                </a:solidFill>
                <a:latin typeface="Arial"/>
              </a:rPr>
              <a:t>Ưu đãi mỗi tuần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01" y="1482735"/>
            <a:ext cx="5398944" cy="21885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805" y="1482735"/>
            <a:ext cx="5749158" cy="31097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01" y="4811927"/>
            <a:ext cx="5731902" cy="17956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83644" y="3979995"/>
            <a:ext cx="2900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>
                <a:solidFill>
                  <a:schemeClr val="bg1"/>
                </a:solidFill>
              </a:rPr>
              <a:t>Phần chân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196137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00708AC-FB04-42FE-9B0F-B21DCB1ADC8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20832" b="20832"/>
          <a:stretch>
            <a:fillRect/>
          </a:stretch>
        </p:blipFill>
        <p:spPr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8509022-9A41-4232-AA33-CE502257D2E9}"/>
              </a:ext>
            </a:extLst>
          </p:cNvPr>
          <p:cNvSpPr txBox="1"/>
          <p:nvPr/>
        </p:nvSpPr>
        <p:spPr>
          <a:xfrm>
            <a:off x="776748" y="955189"/>
            <a:ext cx="10638504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0000"/>
              </a:lnSpc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Giao diện </a:t>
            </a:r>
            <a:r>
              <a:rPr kumimoji="0" lang="vi-VN" sz="44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Trang cửa</a:t>
            </a:r>
            <a:r>
              <a:rPr kumimoji="0" lang="vi-VN" sz="4400" b="0" i="0" u="none" strike="noStrike" kern="1200" cap="none" spc="0" normalizeH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hàng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8B3080-998D-4115-95E6-AAC1D907033A}"/>
              </a:ext>
            </a:extLst>
          </p:cNvPr>
          <p:cNvSpPr/>
          <p:nvPr/>
        </p:nvSpPr>
        <p:spPr>
          <a:xfrm>
            <a:off x="4527591" y="481022"/>
            <a:ext cx="3136819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000" b="0" i="0" u="none" strike="noStrike" kern="120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Nhóm 4 – 404</a:t>
            </a:r>
            <a:r>
              <a:rPr kumimoji="0" lang="en-US" sz="10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 © 20</a:t>
            </a:r>
            <a:r>
              <a:rPr kumimoji="0" lang="vi-VN" sz="1000" b="0" i="0" u="none" strike="noStrike" kern="120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20</a:t>
            </a:r>
            <a:r>
              <a:rPr kumimoji="0" lang="en-US" sz="10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5859B46-F266-4661-BA3B-F33664F3C2FA}"/>
              </a:ext>
            </a:extLst>
          </p:cNvPr>
          <p:cNvSpPr/>
          <p:nvPr/>
        </p:nvSpPr>
        <p:spPr>
          <a:xfrm>
            <a:off x="5795789" y="818245"/>
            <a:ext cx="600422" cy="53275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4283DD2-CAF4-4DE9-82FB-4B6FF64B1CC6}"/>
              </a:ext>
            </a:extLst>
          </p:cNvPr>
          <p:cNvGrpSpPr/>
          <p:nvPr/>
        </p:nvGrpSpPr>
        <p:grpSpPr>
          <a:xfrm>
            <a:off x="877259" y="1707633"/>
            <a:ext cx="10430822" cy="4251928"/>
            <a:chOff x="877259" y="1707633"/>
            <a:chExt cx="10430822" cy="425192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673E2CE-8BDB-45D5-B7ED-9F2CE30EE595}"/>
                </a:ext>
              </a:extLst>
            </p:cNvPr>
            <p:cNvGrpSpPr/>
            <p:nvPr/>
          </p:nvGrpSpPr>
          <p:grpSpPr>
            <a:xfrm>
              <a:off x="877259" y="1707633"/>
              <a:ext cx="10430822" cy="4251928"/>
              <a:chOff x="453116" y="1511390"/>
              <a:chExt cx="11279107" cy="4597717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775698C-2565-4259-8022-2C53875CF2CC}"/>
                  </a:ext>
                </a:extLst>
              </p:cNvPr>
              <p:cNvGrpSpPr/>
              <p:nvPr/>
            </p:nvGrpSpPr>
            <p:grpSpPr>
              <a:xfrm>
                <a:off x="453116" y="2231164"/>
                <a:ext cx="11279107" cy="3496695"/>
                <a:chOff x="-118427" y="1807030"/>
                <a:chExt cx="12647214" cy="3920829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592E1BCE-2B9E-4A09-9273-DEF14AEE90DA}"/>
                    </a:ext>
                  </a:extLst>
                </p:cNvPr>
                <p:cNvGrpSpPr/>
                <p:nvPr/>
              </p:nvGrpSpPr>
              <p:grpSpPr>
                <a:xfrm>
                  <a:off x="-118427" y="1807030"/>
                  <a:ext cx="6960074" cy="3920829"/>
                  <a:chOff x="2015173" y="1130142"/>
                  <a:chExt cx="8161654" cy="4597717"/>
                </a:xfrm>
              </p:grpSpPr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2D6EBCD5-EDC3-44C6-A6BC-4CFBDD46D9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15173" y="1130142"/>
                    <a:ext cx="8161654" cy="4597717"/>
                  </a:xfrm>
                  <a:prstGeom prst="rect">
                    <a:avLst/>
                  </a:prstGeom>
                  <a:effectLst>
                    <a:outerShdw blurRad="660400" dist="317500" dir="5400000" sx="95000" sy="95000" algn="t" rotWithShape="0">
                      <a:schemeClr val="tx1">
                        <a:alpha val="40000"/>
                      </a:schemeClr>
                    </a:outerShdw>
                  </a:effectLst>
                </p:spPr>
              </p:pic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148BAF41-0822-4B5B-AE7F-12CC8EF9CA66}"/>
                      </a:ext>
                    </a:extLst>
                  </p:cNvPr>
                  <p:cNvGrpSpPr/>
                  <p:nvPr/>
                </p:nvGrpSpPr>
                <p:grpSpPr>
                  <a:xfrm>
                    <a:off x="3170194" y="1514060"/>
                    <a:ext cx="5878556" cy="3686590"/>
                    <a:chOff x="3170194" y="1514060"/>
                    <a:chExt cx="5878556" cy="3686590"/>
                  </a:xfrm>
                </p:grpSpPr>
                <p:pic>
                  <p:nvPicPr>
                    <p:cNvPr id="46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97DFD217-CDBF-45AD-8056-1861F722C4B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170194" y="1514060"/>
                      <a:ext cx="5878556" cy="2825937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  <p:pic>
                  <p:nvPicPr>
                    <p:cNvPr id="47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D8BF6F0B-2C5B-437B-89F9-1F119F292DC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t="96214"/>
                    <a:stretch/>
                  </p:blipFill>
                  <p:spPr>
                    <a:xfrm>
                      <a:off x="3170194" y="4339997"/>
                      <a:ext cx="5878556" cy="860653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</p:grpSp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9D7289CC-3055-423C-A62C-A01FB72CA817}"/>
                    </a:ext>
                  </a:extLst>
                </p:cNvPr>
                <p:cNvGrpSpPr/>
                <p:nvPr/>
              </p:nvGrpSpPr>
              <p:grpSpPr>
                <a:xfrm>
                  <a:off x="5568713" y="1807030"/>
                  <a:ext cx="6960074" cy="3920829"/>
                  <a:chOff x="2015173" y="1130142"/>
                  <a:chExt cx="8161654" cy="4597717"/>
                </a:xfrm>
              </p:grpSpPr>
              <p:pic>
                <p:nvPicPr>
                  <p:cNvPr id="40" name="Picture 39">
                    <a:extLst>
                      <a:ext uri="{FF2B5EF4-FFF2-40B4-BE49-F238E27FC236}">
                        <a16:creationId xmlns:a16="http://schemas.microsoft.com/office/drawing/2014/main" id="{4E5D83D7-C6E7-4675-874A-6EC160C302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15173" y="1130142"/>
                    <a:ext cx="8161654" cy="4597717"/>
                  </a:xfrm>
                  <a:prstGeom prst="rect">
                    <a:avLst/>
                  </a:prstGeom>
                  <a:effectLst>
                    <a:outerShdw blurRad="660400" dist="317500" dir="5400000" sx="95000" sy="95000" algn="t" rotWithShape="0">
                      <a:schemeClr val="tx1">
                        <a:alpha val="40000"/>
                      </a:schemeClr>
                    </a:outerShdw>
                  </a:effectLst>
                </p:spPr>
              </p:pic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4B56F11F-63C4-40FB-B8AD-0A2B68DD943D}"/>
                      </a:ext>
                    </a:extLst>
                  </p:cNvPr>
                  <p:cNvGrpSpPr/>
                  <p:nvPr/>
                </p:nvGrpSpPr>
                <p:grpSpPr>
                  <a:xfrm>
                    <a:off x="3170194" y="1514060"/>
                    <a:ext cx="5878556" cy="3686590"/>
                    <a:chOff x="3170194" y="1514060"/>
                    <a:chExt cx="5878556" cy="3686590"/>
                  </a:xfrm>
                </p:grpSpPr>
                <p:pic>
                  <p:nvPicPr>
                    <p:cNvPr id="42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21E60205-83F3-4FEB-9AB2-D0F6CA14F29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170194" y="1514060"/>
                      <a:ext cx="5878556" cy="2825937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  <p:pic>
                  <p:nvPicPr>
                    <p:cNvPr id="43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D0448316-F825-425A-8C3A-A526EB252FC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t="96214"/>
                    <a:stretch/>
                  </p:blipFill>
                  <p:spPr>
                    <a:xfrm>
                      <a:off x="3170194" y="4339997"/>
                      <a:ext cx="5878556" cy="860653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</p:grpSp>
            </p:grpSp>
          </p:grp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09A3EE3-589F-44A0-9AB1-5C856BF0188E}"/>
                  </a:ext>
                </a:extLst>
              </p:cNvPr>
              <p:cNvSpPr/>
              <p:nvPr/>
            </p:nvSpPr>
            <p:spPr>
              <a:xfrm>
                <a:off x="1317711" y="2523145"/>
                <a:ext cx="9556577" cy="2820796"/>
              </a:xfrm>
              <a:prstGeom prst="rect">
                <a:avLst/>
              </a:pr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851698F-2991-409E-95B1-1E87135D3037}"/>
                  </a:ext>
                </a:extLst>
              </p:cNvPr>
              <p:cNvGrpSpPr/>
              <p:nvPr/>
            </p:nvGrpSpPr>
            <p:grpSpPr>
              <a:xfrm>
                <a:off x="2015173" y="1511390"/>
                <a:ext cx="8161654" cy="4597717"/>
                <a:chOff x="2015173" y="1130142"/>
                <a:chExt cx="8161654" cy="4597717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6CDA145D-114E-4F9F-AAA6-917EAB3C27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15173" y="1130142"/>
                  <a:ext cx="8161654" cy="4597717"/>
                </a:xfrm>
                <a:prstGeom prst="rect">
                  <a:avLst/>
                </a:prstGeom>
                <a:effectLst>
                  <a:outerShdw blurRad="660400" dist="317500" dir="5400000" sx="95000" sy="95000" algn="t" rotWithShape="0">
                    <a:schemeClr val="tx1">
                      <a:alpha val="40000"/>
                    </a:schemeClr>
                  </a:outerShdw>
                </a:effectLst>
              </p:spPr>
            </p:pic>
            <p:pic>
              <p:nvPicPr>
                <p:cNvPr id="37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<a:extLst>
                    <a:ext uri="{FF2B5EF4-FFF2-40B4-BE49-F238E27FC236}">
                      <a16:creationId xmlns:a16="http://schemas.microsoft.com/office/drawing/2014/main" id="{E57EB1D8-E6EE-4DFC-8510-12D0D06616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96214"/>
                <a:stretch/>
              </p:blipFill>
              <p:spPr>
                <a:xfrm>
                  <a:off x="3170194" y="4339998"/>
                  <a:ext cx="5878556" cy="860653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</p:grp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1FD8420-B75A-42BB-BC2B-39FE3E7629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2654"/>
            <a:stretch/>
          </p:blipFill>
          <p:spPr>
            <a:xfrm>
              <a:off x="3393283" y="2056305"/>
              <a:ext cx="5433146" cy="3415698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818290" y="6288871"/>
            <a:ext cx="2709301" cy="33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731062" y="6085490"/>
            <a:ext cx="1135117" cy="539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909" y="2056305"/>
            <a:ext cx="5420519" cy="341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255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385199" y="209057"/>
            <a:ext cx="3457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</a:t>
            </a:r>
            <a:r>
              <a:rPr kumimoji="0" lang="vi-VN" sz="2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thân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191" y="917159"/>
            <a:ext cx="5443927" cy="58269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71" y="917159"/>
            <a:ext cx="5731902" cy="14922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81656" y="209057"/>
            <a:ext cx="2774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>
                <a:solidFill>
                  <a:schemeClr val="bg1"/>
                </a:solidFill>
              </a:rPr>
              <a:t>Phần Banner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71" y="3830623"/>
            <a:ext cx="5731902" cy="17956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81656" y="2858384"/>
            <a:ext cx="2774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>
                <a:solidFill>
                  <a:schemeClr val="bg1"/>
                </a:solidFill>
              </a:rPr>
              <a:t>Phần chân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69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00708AC-FB04-42FE-9B0F-B21DCB1ADC8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20832" b="20832"/>
          <a:stretch>
            <a:fillRect/>
          </a:stretch>
        </p:blipFill>
        <p:spPr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8509022-9A41-4232-AA33-CE502257D2E9}"/>
              </a:ext>
            </a:extLst>
          </p:cNvPr>
          <p:cNvSpPr txBox="1"/>
          <p:nvPr/>
        </p:nvSpPr>
        <p:spPr>
          <a:xfrm>
            <a:off x="776748" y="955189"/>
            <a:ext cx="10638504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0000"/>
              </a:lnSpc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Giao diện </a:t>
            </a:r>
            <a:r>
              <a:rPr kumimoji="0" lang="vi-VN" sz="44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Trang chi tiết sản</a:t>
            </a:r>
            <a:r>
              <a:rPr kumimoji="0" lang="vi-VN" sz="4400" b="0" i="0" u="none" strike="noStrike" kern="1200" cap="none" spc="0" normalizeH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phẩm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8B3080-998D-4115-95E6-AAC1D907033A}"/>
              </a:ext>
            </a:extLst>
          </p:cNvPr>
          <p:cNvSpPr/>
          <p:nvPr/>
        </p:nvSpPr>
        <p:spPr>
          <a:xfrm>
            <a:off x="4527591" y="481022"/>
            <a:ext cx="3136819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000" b="0" i="0" u="none" strike="noStrike" kern="120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Nhóm 4 – 404</a:t>
            </a:r>
            <a:r>
              <a:rPr kumimoji="0" lang="en-US" sz="10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 © 20</a:t>
            </a:r>
            <a:r>
              <a:rPr kumimoji="0" lang="vi-VN" sz="1000" b="0" i="0" u="none" strike="noStrike" kern="120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20</a:t>
            </a:r>
            <a:r>
              <a:rPr kumimoji="0" lang="en-US" sz="10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5859B46-F266-4661-BA3B-F33664F3C2FA}"/>
              </a:ext>
            </a:extLst>
          </p:cNvPr>
          <p:cNvSpPr/>
          <p:nvPr/>
        </p:nvSpPr>
        <p:spPr>
          <a:xfrm>
            <a:off x="5795789" y="818245"/>
            <a:ext cx="600422" cy="53275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4283DD2-CAF4-4DE9-82FB-4B6FF64B1CC6}"/>
              </a:ext>
            </a:extLst>
          </p:cNvPr>
          <p:cNvGrpSpPr/>
          <p:nvPr/>
        </p:nvGrpSpPr>
        <p:grpSpPr>
          <a:xfrm>
            <a:off x="877259" y="1707633"/>
            <a:ext cx="10430822" cy="4251928"/>
            <a:chOff x="877259" y="1707633"/>
            <a:chExt cx="10430822" cy="425192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673E2CE-8BDB-45D5-B7ED-9F2CE30EE595}"/>
                </a:ext>
              </a:extLst>
            </p:cNvPr>
            <p:cNvGrpSpPr/>
            <p:nvPr/>
          </p:nvGrpSpPr>
          <p:grpSpPr>
            <a:xfrm>
              <a:off x="877259" y="1707633"/>
              <a:ext cx="10430822" cy="4251928"/>
              <a:chOff x="453116" y="1511390"/>
              <a:chExt cx="11279107" cy="4597717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775698C-2565-4259-8022-2C53875CF2CC}"/>
                  </a:ext>
                </a:extLst>
              </p:cNvPr>
              <p:cNvGrpSpPr/>
              <p:nvPr/>
            </p:nvGrpSpPr>
            <p:grpSpPr>
              <a:xfrm>
                <a:off x="453116" y="2231164"/>
                <a:ext cx="11279107" cy="3496695"/>
                <a:chOff x="-118427" y="1807030"/>
                <a:chExt cx="12647214" cy="3920829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592E1BCE-2B9E-4A09-9273-DEF14AEE90DA}"/>
                    </a:ext>
                  </a:extLst>
                </p:cNvPr>
                <p:cNvGrpSpPr/>
                <p:nvPr/>
              </p:nvGrpSpPr>
              <p:grpSpPr>
                <a:xfrm>
                  <a:off x="-118427" y="1807030"/>
                  <a:ext cx="6960074" cy="3920829"/>
                  <a:chOff x="2015173" y="1130142"/>
                  <a:chExt cx="8161654" cy="4597717"/>
                </a:xfrm>
              </p:grpSpPr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2D6EBCD5-EDC3-44C6-A6BC-4CFBDD46D9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15173" y="1130142"/>
                    <a:ext cx="8161654" cy="4597717"/>
                  </a:xfrm>
                  <a:prstGeom prst="rect">
                    <a:avLst/>
                  </a:prstGeom>
                  <a:effectLst>
                    <a:outerShdw blurRad="660400" dist="317500" dir="5400000" sx="95000" sy="95000" algn="t" rotWithShape="0">
                      <a:schemeClr val="tx1">
                        <a:alpha val="40000"/>
                      </a:schemeClr>
                    </a:outerShdw>
                  </a:effectLst>
                </p:spPr>
              </p:pic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148BAF41-0822-4B5B-AE7F-12CC8EF9CA66}"/>
                      </a:ext>
                    </a:extLst>
                  </p:cNvPr>
                  <p:cNvGrpSpPr/>
                  <p:nvPr/>
                </p:nvGrpSpPr>
                <p:grpSpPr>
                  <a:xfrm>
                    <a:off x="3170194" y="1514060"/>
                    <a:ext cx="5878556" cy="3686590"/>
                    <a:chOff x="3170194" y="1514060"/>
                    <a:chExt cx="5878556" cy="3686590"/>
                  </a:xfrm>
                </p:grpSpPr>
                <p:pic>
                  <p:nvPicPr>
                    <p:cNvPr id="46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97DFD217-CDBF-45AD-8056-1861F722C4B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170194" y="1514060"/>
                      <a:ext cx="5878556" cy="2825937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  <p:pic>
                  <p:nvPicPr>
                    <p:cNvPr id="47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D8BF6F0B-2C5B-437B-89F9-1F119F292DC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t="96214"/>
                    <a:stretch/>
                  </p:blipFill>
                  <p:spPr>
                    <a:xfrm>
                      <a:off x="3170194" y="4339997"/>
                      <a:ext cx="5878556" cy="860653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</p:grpSp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9D7289CC-3055-423C-A62C-A01FB72CA817}"/>
                    </a:ext>
                  </a:extLst>
                </p:cNvPr>
                <p:cNvGrpSpPr/>
                <p:nvPr/>
              </p:nvGrpSpPr>
              <p:grpSpPr>
                <a:xfrm>
                  <a:off x="5568713" y="1807030"/>
                  <a:ext cx="6960074" cy="3920829"/>
                  <a:chOff x="2015173" y="1130142"/>
                  <a:chExt cx="8161654" cy="4597717"/>
                </a:xfrm>
              </p:grpSpPr>
              <p:pic>
                <p:nvPicPr>
                  <p:cNvPr id="40" name="Picture 39">
                    <a:extLst>
                      <a:ext uri="{FF2B5EF4-FFF2-40B4-BE49-F238E27FC236}">
                        <a16:creationId xmlns:a16="http://schemas.microsoft.com/office/drawing/2014/main" id="{4E5D83D7-C6E7-4675-874A-6EC160C302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15173" y="1130142"/>
                    <a:ext cx="8161654" cy="4597717"/>
                  </a:xfrm>
                  <a:prstGeom prst="rect">
                    <a:avLst/>
                  </a:prstGeom>
                  <a:effectLst>
                    <a:outerShdw blurRad="660400" dist="317500" dir="5400000" sx="95000" sy="95000" algn="t" rotWithShape="0">
                      <a:schemeClr val="tx1">
                        <a:alpha val="40000"/>
                      </a:schemeClr>
                    </a:outerShdw>
                  </a:effectLst>
                </p:spPr>
              </p:pic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4B56F11F-63C4-40FB-B8AD-0A2B68DD943D}"/>
                      </a:ext>
                    </a:extLst>
                  </p:cNvPr>
                  <p:cNvGrpSpPr/>
                  <p:nvPr/>
                </p:nvGrpSpPr>
                <p:grpSpPr>
                  <a:xfrm>
                    <a:off x="3170194" y="1514060"/>
                    <a:ext cx="5878556" cy="3686590"/>
                    <a:chOff x="3170194" y="1514060"/>
                    <a:chExt cx="5878556" cy="3686590"/>
                  </a:xfrm>
                </p:grpSpPr>
                <p:pic>
                  <p:nvPicPr>
                    <p:cNvPr id="42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21E60205-83F3-4FEB-9AB2-D0F6CA14F29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170194" y="1514060"/>
                      <a:ext cx="5878556" cy="2825937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  <p:pic>
                  <p:nvPicPr>
                    <p:cNvPr id="43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D0448316-F825-425A-8C3A-A526EB252FC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t="96214"/>
                    <a:stretch/>
                  </p:blipFill>
                  <p:spPr>
                    <a:xfrm>
                      <a:off x="3170194" y="4339997"/>
                      <a:ext cx="5878556" cy="860653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</p:grpSp>
            </p:grpSp>
          </p:grp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09A3EE3-589F-44A0-9AB1-5C856BF0188E}"/>
                  </a:ext>
                </a:extLst>
              </p:cNvPr>
              <p:cNvSpPr/>
              <p:nvPr/>
            </p:nvSpPr>
            <p:spPr>
              <a:xfrm>
                <a:off x="1317711" y="2523145"/>
                <a:ext cx="9556577" cy="2820796"/>
              </a:xfrm>
              <a:prstGeom prst="rect">
                <a:avLst/>
              </a:pr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851698F-2991-409E-95B1-1E87135D3037}"/>
                  </a:ext>
                </a:extLst>
              </p:cNvPr>
              <p:cNvGrpSpPr/>
              <p:nvPr/>
            </p:nvGrpSpPr>
            <p:grpSpPr>
              <a:xfrm>
                <a:off x="2015173" y="1511390"/>
                <a:ext cx="8161654" cy="4597717"/>
                <a:chOff x="2015173" y="1130142"/>
                <a:chExt cx="8161654" cy="4597717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6CDA145D-114E-4F9F-AAA6-917EAB3C27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15173" y="1130142"/>
                  <a:ext cx="8161654" cy="4597717"/>
                </a:xfrm>
                <a:prstGeom prst="rect">
                  <a:avLst/>
                </a:prstGeom>
                <a:effectLst>
                  <a:outerShdw blurRad="660400" dist="317500" dir="5400000" sx="95000" sy="95000" algn="t" rotWithShape="0">
                    <a:schemeClr val="tx1">
                      <a:alpha val="40000"/>
                    </a:schemeClr>
                  </a:outerShdw>
                </a:effectLst>
              </p:spPr>
            </p:pic>
            <p:pic>
              <p:nvPicPr>
                <p:cNvPr id="37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<a:extLst>
                    <a:ext uri="{FF2B5EF4-FFF2-40B4-BE49-F238E27FC236}">
                      <a16:creationId xmlns:a16="http://schemas.microsoft.com/office/drawing/2014/main" id="{E57EB1D8-E6EE-4DFC-8510-12D0D06616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96214"/>
                <a:stretch/>
              </p:blipFill>
              <p:spPr>
                <a:xfrm>
                  <a:off x="3170194" y="4339998"/>
                  <a:ext cx="5878556" cy="860653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</p:grp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1FD8420-B75A-42BB-BC2B-39FE3E7629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2654"/>
            <a:stretch/>
          </p:blipFill>
          <p:spPr>
            <a:xfrm>
              <a:off x="3393283" y="2056305"/>
              <a:ext cx="5433146" cy="3415698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818290" y="6288871"/>
            <a:ext cx="2709301" cy="33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731062" y="6085490"/>
            <a:ext cx="1135117" cy="539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059" y="2056305"/>
            <a:ext cx="5445369" cy="34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141201"/>
      </p:ext>
    </p:extLst>
  </p:cSld>
  <p:clrMapOvr>
    <a:masterClrMapping/>
  </p:clrMapOvr>
  <p:transition spd="slow">
    <p:randomBar dir="vert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385199" y="209057"/>
            <a:ext cx="3913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chi tiết</a:t>
            </a:r>
            <a:r>
              <a:rPr kumimoji="0" lang="vi-VN" sz="2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sản phẩm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81656" y="209057"/>
            <a:ext cx="2774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Banner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71" y="3830623"/>
            <a:ext cx="5731902" cy="17956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81656" y="2858384"/>
            <a:ext cx="2774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chân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71" y="917159"/>
            <a:ext cx="5742453" cy="14922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257" y="917159"/>
            <a:ext cx="5915577" cy="470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2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52666" y="503347"/>
            <a:ext cx="2774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bình</a:t>
            </a:r>
            <a:r>
              <a:rPr kumimoji="0" lang="vi-VN" sz="2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luận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32" y="1431296"/>
            <a:ext cx="10058400" cy="409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235196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40317" y="618960"/>
            <a:ext cx="2774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đánh</a:t>
            </a:r>
            <a:r>
              <a:rPr kumimoji="0" lang="vi-VN" sz="2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giá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83" y="1495686"/>
            <a:ext cx="10058400" cy="436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677047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00708AC-FB04-42FE-9B0F-B21DCB1ADC8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20832" b="20832"/>
          <a:stretch>
            <a:fillRect/>
          </a:stretch>
        </p:blipFill>
        <p:spPr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8509022-9A41-4232-AA33-CE502257D2E9}"/>
              </a:ext>
            </a:extLst>
          </p:cNvPr>
          <p:cNvSpPr txBox="1"/>
          <p:nvPr/>
        </p:nvSpPr>
        <p:spPr>
          <a:xfrm>
            <a:off x="776748" y="955189"/>
            <a:ext cx="10638504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0000"/>
              </a:lnSpc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Giao diện </a:t>
            </a:r>
            <a:r>
              <a:rPr kumimoji="0" lang="vi-VN" sz="44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Trang tin tức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8B3080-998D-4115-95E6-AAC1D907033A}"/>
              </a:ext>
            </a:extLst>
          </p:cNvPr>
          <p:cNvSpPr/>
          <p:nvPr/>
        </p:nvSpPr>
        <p:spPr>
          <a:xfrm>
            <a:off x="4527591" y="481022"/>
            <a:ext cx="3136819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000" b="0" i="0" u="none" strike="noStrike" kern="120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Nhóm 4 – 404</a:t>
            </a:r>
            <a:r>
              <a:rPr kumimoji="0" lang="en-US" sz="10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 © 20</a:t>
            </a:r>
            <a:r>
              <a:rPr kumimoji="0" lang="vi-VN" sz="1000" b="0" i="0" u="none" strike="noStrike" kern="120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20</a:t>
            </a:r>
            <a:r>
              <a:rPr kumimoji="0" lang="en-US" sz="10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5859B46-F266-4661-BA3B-F33664F3C2FA}"/>
              </a:ext>
            </a:extLst>
          </p:cNvPr>
          <p:cNvSpPr/>
          <p:nvPr/>
        </p:nvSpPr>
        <p:spPr>
          <a:xfrm>
            <a:off x="5795789" y="818245"/>
            <a:ext cx="600422" cy="53275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4283DD2-CAF4-4DE9-82FB-4B6FF64B1CC6}"/>
              </a:ext>
            </a:extLst>
          </p:cNvPr>
          <p:cNvGrpSpPr/>
          <p:nvPr/>
        </p:nvGrpSpPr>
        <p:grpSpPr>
          <a:xfrm>
            <a:off x="877259" y="1707633"/>
            <a:ext cx="10430822" cy="4251928"/>
            <a:chOff x="877259" y="1707633"/>
            <a:chExt cx="10430822" cy="425192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673E2CE-8BDB-45D5-B7ED-9F2CE30EE595}"/>
                </a:ext>
              </a:extLst>
            </p:cNvPr>
            <p:cNvGrpSpPr/>
            <p:nvPr/>
          </p:nvGrpSpPr>
          <p:grpSpPr>
            <a:xfrm>
              <a:off x="877259" y="1707633"/>
              <a:ext cx="10430822" cy="4251928"/>
              <a:chOff x="453116" y="1511390"/>
              <a:chExt cx="11279107" cy="4597717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775698C-2565-4259-8022-2C53875CF2CC}"/>
                  </a:ext>
                </a:extLst>
              </p:cNvPr>
              <p:cNvGrpSpPr/>
              <p:nvPr/>
            </p:nvGrpSpPr>
            <p:grpSpPr>
              <a:xfrm>
                <a:off x="453116" y="2231164"/>
                <a:ext cx="11279107" cy="3496695"/>
                <a:chOff x="-118427" y="1807030"/>
                <a:chExt cx="12647214" cy="3920829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592E1BCE-2B9E-4A09-9273-DEF14AEE90DA}"/>
                    </a:ext>
                  </a:extLst>
                </p:cNvPr>
                <p:cNvGrpSpPr/>
                <p:nvPr/>
              </p:nvGrpSpPr>
              <p:grpSpPr>
                <a:xfrm>
                  <a:off x="-118427" y="1807030"/>
                  <a:ext cx="6960074" cy="3920829"/>
                  <a:chOff x="2015173" y="1130142"/>
                  <a:chExt cx="8161654" cy="4597717"/>
                </a:xfrm>
              </p:grpSpPr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2D6EBCD5-EDC3-44C6-A6BC-4CFBDD46D9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15173" y="1130142"/>
                    <a:ext cx="8161654" cy="4597717"/>
                  </a:xfrm>
                  <a:prstGeom prst="rect">
                    <a:avLst/>
                  </a:prstGeom>
                  <a:effectLst>
                    <a:outerShdw blurRad="660400" dist="317500" dir="5400000" sx="95000" sy="95000" algn="t" rotWithShape="0">
                      <a:schemeClr val="tx1">
                        <a:alpha val="40000"/>
                      </a:schemeClr>
                    </a:outerShdw>
                  </a:effectLst>
                </p:spPr>
              </p:pic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148BAF41-0822-4B5B-AE7F-12CC8EF9CA66}"/>
                      </a:ext>
                    </a:extLst>
                  </p:cNvPr>
                  <p:cNvGrpSpPr/>
                  <p:nvPr/>
                </p:nvGrpSpPr>
                <p:grpSpPr>
                  <a:xfrm>
                    <a:off x="3170194" y="1514060"/>
                    <a:ext cx="5878556" cy="3686590"/>
                    <a:chOff x="3170194" y="1514060"/>
                    <a:chExt cx="5878556" cy="3686590"/>
                  </a:xfrm>
                </p:grpSpPr>
                <p:pic>
                  <p:nvPicPr>
                    <p:cNvPr id="46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97DFD217-CDBF-45AD-8056-1861F722C4B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170194" y="1514060"/>
                      <a:ext cx="5878556" cy="2825937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  <p:pic>
                  <p:nvPicPr>
                    <p:cNvPr id="47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D8BF6F0B-2C5B-437B-89F9-1F119F292DC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t="96214"/>
                    <a:stretch/>
                  </p:blipFill>
                  <p:spPr>
                    <a:xfrm>
                      <a:off x="3170194" y="4339997"/>
                      <a:ext cx="5878556" cy="860653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</p:grpSp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9D7289CC-3055-423C-A62C-A01FB72CA817}"/>
                    </a:ext>
                  </a:extLst>
                </p:cNvPr>
                <p:cNvGrpSpPr/>
                <p:nvPr/>
              </p:nvGrpSpPr>
              <p:grpSpPr>
                <a:xfrm>
                  <a:off x="5568713" y="1807030"/>
                  <a:ext cx="6960074" cy="3920829"/>
                  <a:chOff x="2015173" y="1130142"/>
                  <a:chExt cx="8161654" cy="4597717"/>
                </a:xfrm>
              </p:grpSpPr>
              <p:pic>
                <p:nvPicPr>
                  <p:cNvPr id="40" name="Picture 39">
                    <a:extLst>
                      <a:ext uri="{FF2B5EF4-FFF2-40B4-BE49-F238E27FC236}">
                        <a16:creationId xmlns:a16="http://schemas.microsoft.com/office/drawing/2014/main" id="{4E5D83D7-C6E7-4675-874A-6EC160C302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15173" y="1130142"/>
                    <a:ext cx="8161654" cy="4597717"/>
                  </a:xfrm>
                  <a:prstGeom prst="rect">
                    <a:avLst/>
                  </a:prstGeom>
                  <a:effectLst>
                    <a:outerShdw blurRad="660400" dist="317500" dir="5400000" sx="95000" sy="95000" algn="t" rotWithShape="0">
                      <a:schemeClr val="tx1">
                        <a:alpha val="40000"/>
                      </a:schemeClr>
                    </a:outerShdw>
                  </a:effectLst>
                </p:spPr>
              </p:pic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4B56F11F-63C4-40FB-B8AD-0A2B68DD943D}"/>
                      </a:ext>
                    </a:extLst>
                  </p:cNvPr>
                  <p:cNvGrpSpPr/>
                  <p:nvPr/>
                </p:nvGrpSpPr>
                <p:grpSpPr>
                  <a:xfrm>
                    <a:off x="3170194" y="1514060"/>
                    <a:ext cx="5878556" cy="3686590"/>
                    <a:chOff x="3170194" y="1514060"/>
                    <a:chExt cx="5878556" cy="3686590"/>
                  </a:xfrm>
                </p:grpSpPr>
                <p:pic>
                  <p:nvPicPr>
                    <p:cNvPr id="42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21E60205-83F3-4FEB-9AB2-D0F6CA14F29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170194" y="1514060"/>
                      <a:ext cx="5878556" cy="2825937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  <p:pic>
                  <p:nvPicPr>
                    <p:cNvPr id="43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D0448316-F825-425A-8C3A-A526EB252FC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t="96214"/>
                    <a:stretch/>
                  </p:blipFill>
                  <p:spPr>
                    <a:xfrm>
                      <a:off x="3170194" y="4339997"/>
                      <a:ext cx="5878556" cy="860653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</p:grpSp>
            </p:grpSp>
          </p:grp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09A3EE3-589F-44A0-9AB1-5C856BF0188E}"/>
                  </a:ext>
                </a:extLst>
              </p:cNvPr>
              <p:cNvSpPr/>
              <p:nvPr/>
            </p:nvSpPr>
            <p:spPr>
              <a:xfrm>
                <a:off x="1317711" y="2523145"/>
                <a:ext cx="9556577" cy="2820796"/>
              </a:xfrm>
              <a:prstGeom prst="rect">
                <a:avLst/>
              </a:pr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851698F-2991-409E-95B1-1E87135D3037}"/>
                  </a:ext>
                </a:extLst>
              </p:cNvPr>
              <p:cNvGrpSpPr/>
              <p:nvPr/>
            </p:nvGrpSpPr>
            <p:grpSpPr>
              <a:xfrm>
                <a:off x="2015173" y="1511390"/>
                <a:ext cx="8161654" cy="4597717"/>
                <a:chOff x="2015173" y="1130142"/>
                <a:chExt cx="8161654" cy="4597717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6CDA145D-114E-4F9F-AAA6-917EAB3C27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15173" y="1130142"/>
                  <a:ext cx="8161654" cy="4597717"/>
                </a:xfrm>
                <a:prstGeom prst="rect">
                  <a:avLst/>
                </a:prstGeom>
                <a:effectLst>
                  <a:outerShdw blurRad="660400" dist="317500" dir="5400000" sx="95000" sy="95000" algn="t" rotWithShape="0">
                    <a:schemeClr val="tx1">
                      <a:alpha val="40000"/>
                    </a:schemeClr>
                  </a:outerShdw>
                </a:effectLst>
              </p:spPr>
            </p:pic>
            <p:pic>
              <p:nvPicPr>
                <p:cNvPr id="37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<a:extLst>
                    <a:ext uri="{FF2B5EF4-FFF2-40B4-BE49-F238E27FC236}">
                      <a16:creationId xmlns:a16="http://schemas.microsoft.com/office/drawing/2014/main" id="{E57EB1D8-E6EE-4DFC-8510-12D0D06616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96214"/>
                <a:stretch/>
              </p:blipFill>
              <p:spPr>
                <a:xfrm>
                  <a:off x="3170194" y="4339998"/>
                  <a:ext cx="5878556" cy="860653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</p:grp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1FD8420-B75A-42BB-BC2B-39FE3E7629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2654"/>
            <a:stretch/>
          </p:blipFill>
          <p:spPr>
            <a:xfrm>
              <a:off x="3393283" y="2056305"/>
              <a:ext cx="5433146" cy="3415698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818290" y="6288871"/>
            <a:ext cx="2709301" cy="33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731062" y="6085490"/>
            <a:ext cx="1135117" cy="539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989" y="2056305"/>
            <a:ext cx="5436439" cy="34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8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411010" y="444739"/>
            <a:ext cx="50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banner và</a:t>
            </a:r>
            <a:r>
              <a:rPr kumimoji="0" lang="vi-VN" sz="2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phần bài viết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71" y="1131670"/>
            <a:ext cx="6218078" cy="11675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056" y="2626622"/>
            <a:ext cx="8798109" cy="372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68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50303" y="345691"/>
            <a:ext cx="3032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Bài</a:t>
            </a:r>
            <a:r>
              <a:rPr kumimoji="0" lang="vi-VN" sz="2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viết phổ biến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007" y="868911"/>
            <a:ext cx="2905530" cy="58491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791" y="982075"/>
            <a:ext cx="2781688" cy="4324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808" y="982075"/>
            <a:ext cx="2772162" cy="45250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80620" y="345691"/>
            <a:ext cx="3104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>
                <a:solidFill>
                  <a:schemeClr val="bg1"/>
                </a:solidFill>
              </a:rPr>
              <a:t>Danh mục bài viết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61808" y="345691"/>
            <a:ext cx="2668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>
                <a:solidFill>
                  <a:schemeClr val="bg1"/>
                </a:solidFill>
              </a:rPr>
              <a:t>Thư điện tử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819631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2A3EEB-9A8E-4869-A01B-32F03F1F9808}"/>
              </a:ext>
            </a:extLst>
          </p:cNvPr>
          <p:cNvSpPr/>
          <p:nvPr/>
        </p:nvSpPr>
        <p:spPr>
          <a:xfrm>
            <a:off x="0" y="0"/>
            <a:ext cx="334229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C09C5B-2E4F-4CDC-84FF-2659BEF9E494}"/>
              </a:ext>
            </a:extLst>
          </p:cNvPr>
          <p:cNvSpPr/>
          <p:nvPr/>
        </p:nvSpPr>
        <p:spPr>
          <a:xfrm>
            <a:off x="5732554" y="487480"/>
            <a:ext cx="563131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4000" dirty="0">
                <a:solidFill>
                  <a:srgbClr val="000000"/>
                </a:solidFill>
                <a:ea typeface="Roboto Condensed" panose="02000000000000000000" pitchFamily="2" charset="0"/>
                <a:cs typeface="Dubai Medium" panose="020B0603030403030204" pitchFamily="34" charset="-78"/>
              </a:rPr>
              <a:t>Trưởng nhóm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ea typeface="Roboto Condensed" panose="02000000000000000000" pitchFamily="2" charset="0"/>
                <a:cs typeface="Dubai Medium" panose="020B0603030403030204" pitchFamily="34" charset="-78"/>
              </a:rPr>
              <a:t>Nguyễn</a:t>
            </a:r>
            <a:r>
              <a:rPr kumimoji="0" lang="vi-VN" sz="4000" b="0" i="0" u="none" strike="noStrike" kern="1200" cap="none" spc="0" normalizeH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ea typeface="Roboto Condensed" panose="02000000000000000000" pitchFamily="2" charset="0"/>
                <a:cs typeface="Dubai Medium" panose="020B0603030403030204" pitchFamily="34" charset="-78"/>
              </a:rPr>
              <a:t> Ngọc Huy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ea typeface="Roboto Condensed" panose="02000000000000000000" pitchFamily="2" charset="0"/>
              <a:cs typeface="Dubai Medium" panose="020B0603030403030204" pitchFamily="34" charset="-7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BBBDF0-58FE-498B-8442-CF8F87D77C5E}"/>
              </a:ext>
            </a:extLst>
          </p:cNvPr>
          <p:cNvSpPr/>
          <p:nvPr/>
        </p:nvSpPr>
        <p:spPr>
          <a:xfrm>
            <a:off x="5732554" y="1810919"/>
            <a:ext cx="5887946" cy="4755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Trang thực</a:t>
            </a:r>
            <a:r>
              <a:rPr kumimoji="0" lang="vi-VN" sz="28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hiện: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vi-VN" baseline="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</a:t>
            </a:r>
            <a:r>
              <a:rPr lang="vi-VN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baseline="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Trang chủ, Trang giới</a:t>
            </a:r>
            <a:r>
              <a:rPr lang="vi-VN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thiệu, </a:t>
            </a:r>
            <a:r>
              <a:rPr lang="vi-VN" baseline="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Trang quản</a:t>
            </a:r>
            <a:r>
              <a:rPr lang="vi-VN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trị</a:t>
            </a:r>
            <a:endParaRPr lang="vi-VN" baseline="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28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Nhiệm vụ:</a:t>
            </a:r>
          </a:p>
          <a:p>
            <a:pPr lvl="0" algn="just">
              <a:lnSpc>
                <a:spcPct val="150000"/>
              </a:lnSpc>
            </a:pPr>
            <a:r>
              <a:rPr lang="vi-VN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  1 -  Hiển thị sản phẩm mới, mua nhiều, xem nhiều,...</a:t>
            </a:r>
          </a:p>
          <a:p>
            <a:pPr lvl="0" algn="just">
              <a:lnSpc>
                <a:spcPct val="150000"/>
              </a:lnSpc>
            </a:pPr>
            <a:r>
              <a:rPr lang="vi-VN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  2 -  Các thông tin khuyến mãi.</a:t>
            </a:r>
          </a:p>
          <a:p>
            <a:pPr lvl="0" algn="just">
              <a:lnSpc>
                <a:spcPct val="150000"/>
              </a:lnSpc>
            </a:pPr>
            <a:r>
              <a:rPr lang="vi-VN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  3 -  Tin tức mới, liên quan đến sản phẩm.</a:t>
            </a:r>
          </a:p>
          <a:p>
            <a:pPr lvl="0" algn="just">
              <a:lnSpc>
                <a:spcPct val="150000"/>
              </a:lnSpc>
            </a:pPr>
            <a:r>
              <a:rPr lang="vi-VN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  4 -  Dịch vụ/cam kết/đối tác…</a:t>
            </a:r>
          </a:p>
          <a:p>
            <a:pPr lvl="0" algn="just">
              <a:lnSpc>
                <a:spcPct val="150000"/>
              </a:lnSpc>
            </a:pPr>
            <a:r>
              <a:rPr lang="vi-VN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  5 -  Làm file word Assignment.</a:t>
            </a:r>
          </a:p>
          <a:p>
            <a:pPr lvl="0" algn="just">
              <a:lnSpc>
                <a:spcPct val="150000"/>
              </a:lnSpc>
            </a:pPr>
            <a:r>
              <a:rPr lang="vi-VN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  6 -  Báo cáo tiến độ hàng tuần.</a:t>
            </a:r>
          </a:p>
          <a:p>
            <a:pPr lvl="0" algn="just">
              <a:lnSpc>
                <a:spcPct val="150000"/>
              </a:lnSpc>
            </a:pPr>
            <a:r>
              <a:rPr lang="vi-VN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  7 - Quản lí thêm, xóa, sửa các chương trình khuyến mãi, layout trang chủ, slider trang chủ, form liên hệ, góp ý, báo lỗi.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7" b="101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3132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177862" y="524366"/>
            <a:ext cx="3400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tin</a:t>
            </a:r>
            <a:r>
              <a:rPr kumimoji="0" lang="vi-VN" sz="2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tức chi tiết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10" y="1226502"/>
            <a:ext cx="10058400" cy="503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722457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03580" y="220716"/>
            <a:ext cx="3153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Bình</a:t>
            </a:r>
            <a:r>
              <a:rPr kumimoji="0" lang="vi-VN" sz="2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luận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83059" y="220716"/>
            <a:ext cx="2690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Gửi</a:t>
            </a:r>
            <a:r>
              <a:rPr kumimoji="0" lang="vi-VN" sz="2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bình luận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84" y="771354"/>
            <a:ext cx="5376445" cy="33249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80" y="771354"/>
            <a:ext cx="5792008" cy="33249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075" y="4840922"/>
            <a:ext cx="5731902" cy="17956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61185" y="4317702"/>
            <a:ext cx="2217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>
                <a:solidFill>
                  <a:schemeClr val="bg1"/>
                </a:solidFill>
              </a:rPr>
              <a:t>Phần chân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678030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00708AC-FB04-42FE-9B0F-B21DCB1ADC8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20832" b="20832"/>
          <a:stretch>
            <a:fillRect/>
          </a:stretch>
        </p:blipFill>
        <p:spPr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8509022-9A41-4232-AA33-CE502257D2E9}"/>
              </a:ext>
            </a:extLst>
          </p:cNvPr>
          <p:cNvSpPr txBox="1"/>
          <p:nvPr/>
        </p:nvSpPr>
        <p:spPr>
          <a:xfrm>
            <a:off x="776748" y="955189"/>
            <a:ext cx="10638504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0000"/>
              </a:lnSpc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Giao diện </a:t>
            </a:r>
            <a:r>
              <a:rPr kumimoji="0" lang="vi-VN" sz="44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Trang giới</a:t>
            </a:r>
            <a:r>
              <a:rPr kumimoji="0" lang="vi-VN" sz="4400" b="0" i="0" u="none" strike="noStrike" kern="1200" cap="none" spc="0" normalizeH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thiệu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8B3080-998D-4115-95E6-AAC1D907033A}"/>
              </a:ext>
            </a:extLst>
          </p:cNvPr>
          <p:cNvSpPr/>
          <p:nvPr/>
        </p:nvSpPr>
        <p:spPr>
          <a:xfrm>
            <a:off x="4527591" y="481022"/>
            <a:ext cx="3136819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000" b="0" i="0" u="none" strike="noStrike" kern="120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Nhóm 4 – 404</a:t>
            </a:r>
            <a:r>
              <a:rPr kumimoji="0" lang="en-US" sz="10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 © 20</a:t>
            </a:r>
            <a:r>
              <a:rPr kumimoji="0" lang="vi-VN" sz="1000" b="0" i="0" u="none" strike="noStrike" kern="120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20</a:t>
            </a:r>
            <a:r>
              <a:rPr kumimoji="0" lang="en-US" sz="10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5859B46-F266-4661-BA3B-F33664F3C2FA}"/>
              </a:ext>
            </a:extLst>
          </p:cNvPr>
          <p:cNvSpPr/>
          <p:nvPr/>
        </p:nvSpPr>
        <p:spPr>
          <a:xfrm>
            <a:off x="5795789" y="818245"/>
            <a:ext cx="600422" cy="53275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4283DD2-CAF4-4DE9-82FB-4B6FF64B1CC6}"/>
              </a:ext>
            </a:extLst>
          </p:cNvPr>
          <p:cNvGrpSpPr/>
          <p:nvPr/>
        </p:nvGrpSpPr>
        <p:grpSpPr>
          <a:xfrm>
            <a:off x="877259" y="1707633"/>
            <a:ext cx="10430822" cy="4251928"/>
            <a:chOff x="877259" y="1707633"/>
            <a:chExt cx="10430822" cy="425192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673E2CE-8BDB-45D5-B7ED-9F2CE30EE595}"/>
                </a:ext>
              </a:extLst>
            </p:cNvPr>
            <p:cNvGrpSpPr/>
            <p:nvPr/>
          </p:nvGrpSpPr>
          <p:grpSpPr>
            <a:xfrm>
              <a:off x="877259" y="1707633"/>
              <a:ext cx="10430822" cy="4251928"/>
              <a:chOff x="453116" y="1511390"/>
              <a:chExt cx="11279107" cy="4597717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775698C-2565-4259-8022-2C53875CF2CC}"/>
                  </a:ext>
                </a:extLst>
              </p:cNvPr>
              <p:cNvGrpSpPr/>
              <p:nvPr/>
            </p:nvGrpSpPr>
            <p:grpSpPr>
              <a:xfrm>
                <a:off x="453116" y="2231164"/>
                <a:ext cx="11279107" cy="3496695"/>
                <a:chOff x="-118427" y="1807030"/>
                <a:chExt cx="12647214" cy="3920829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592E1BCE-2B9E-4A09-9273-DEF14AEE90DA}"/>
                    </a:ext>
                  </a:extLst>
                </p:cNvPr>
                <p:cNvGrpSpPr/>
                <p:nvPr/>
              </p:nvGrpSpPr>
              <p:grpSpPr>
                <a:xfrm>
                  <a:off x="-118427" y="1807030"/>
                  <a:ext cx="6960074" cy="3920829"/>
                  <a:chOff x="2015173" y="1130142"/>
                  <a:chExt cx="8161654" cy="4597717"/>
                </a:xfrm>
              </p:grpSpPr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2D6EBCD5-EDC3-44C6-A6BC-4CFBDD46D9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15173" y="1130142"/>
                    <a:ext cx="8161654" cy="4597717"/>
                  </a:xfrm>
                  <a:prstGeom prst="rect">
                    <a:avLst/>
                  </a:prstGeom>
                  <a:effectLst>
                    <a:outerShdw blurRad="660400" dist="317500" dir="5400000" sx="95000" sy="95000" algn="t" rotWithShape="0">
                      <a:schemeClr val="tx1">
                        <a:alpha val="40000"/>
                      </a:schemeClr>
                    </a:outerShdw>
                  </a:effectLst>
                </p:spPr>
              </p:pic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148BAF41-0822-4B5B-AE7F-12CC8EF9CA66}"/>
                      </a:ext>
                    </a:extLst>
                  </p:cNvPr>
                  <p:cNvGrpSpPr/>
                  <p:nvPr/>
                </p:nvGrpSpPr>
                <p:grpSpPr>
                  <a:xfrm>
                    <a:off x="3170194" y="1514060"/>
                    <a:ext cx="5878556" cy="3686590"/>
                    <a:chOff x="3170194" y="1514060"/>
                    <a:chExt cx="5878556" cy="3686590"/>
                  </a:xfrm>
                </p:grpSpPr>
                <p:pic>
                  <p:nvPicPr>
                    <p:cNvPr id="46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97DFD217-CDBF-45AD-8056-1861F722C4B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170194" y="1514060"/>
                      <a:ext cx="5878556" cy="2825937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  <p:pic>
                  <p:nvPicPr>
                    <p:cNvPr id="47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D8BF6F0B-2C5B-437B-89F9-1F119F292DC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t="96214"/>
                    <a:stretch/>
                  </p:blipFill>
                  <p:spPr>
                    <a:xfrm>
                      <a:off x="3170194" y="4339997"/>
                      <a:ext cx="5878556" cy="860653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</p:grpSp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9D7289CC-3055-423C-A62C-A01FB72CA817}"/>
                    </a:ext>
                  </a:extLst>
                </p:cNvPr>
                <p:cNvGrpSpPr/>
                <p:nvPr/>
              </p:nvGrpSpPr>
              <p:grpSpPr>
                <a:xfrm>
                  <a:off x="5568713" y="1807030"/>
                  <a:ext cx="6960074" cy="3920829"/>
                  <a:chOff x="2015173" y="1130142"/>
                  <a:chExt cx="8161654" cy="4597717"/>
                </a:xfrm>
              </p:grpSpPr>
              <p:pic>
                <p:nvPicPr>
                  <p:cNvPr id="40" name="Picture 39">
                    <a:extLst>
                      <a:ext uri="{FF2B5EF4-FFF2-40B4-BE49-F238E27FC236}">
                        <a16:creationId xmlns:a16="http://schemas.microsoft.com/office/drawing/2014/main" id="{4E5D83D7-C6E7-4675-874A-6EC160C302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15173" y="1130142"/>
                    <a:ext cx="8161654" cy="4597717"/>
                  </a:xfrm>
                  <a:prstGeom prst="rect">
                    <a:avLst/>
                  </a:prstGeom>
                  <a:effectLst>
                    <a:outerShdw blurRad="660400" dist="317500" dir="5400000" sx="95000" sy="95000" algn="t" rotWithShape="0">
                      <a:schemeClr val="tx1">
                        <a:alpha val="40000"/>
                      </a:schemeClr>
                    </a:outerShdw>
                  </a:effectLst>
                </p:spPr>
              </p:pic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4B56F11F-63C4-40FB-B8AD-0A2B68DD943D}"/>
                      </a:ext>
                    </a:extLst>
                  </p:cNvPr>
                  <p:cNvGrpSpPr/>
                  <p:nvPr/>
                </p:nvGrpSpPr>
                <p:grpSpPr>
                  <a:xfrm>
                    <a:off x="3170194" y="1514060"/>
                    <a:ext cx="5878556" cy="3686590"/>
                    <a:chOff x="3170194" y="1514060"/>
                    <a:chExt cx="5878556" cy="3686590"/>
                  </a:xfrm>
                </p:grpSpPr>
                <p:pic>
                  <p:nvPicPr>
                    <p:cNvPr id="42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21E60205-83F3-4FEB-9AB2-D0F6CA14F29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170194" y="1514060"/>
                      <a:ext cx="5878556" cy="2825937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  <p:pic>
                  <p:nvPicPr>
                    <p:cNvPr id="43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D0448316-F825-425A-8C3A-A526EB252FC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t="96214"/>
                    <a:stretch/>
                  </p:blipFill>
                  <p:spPr>
                    <a:xfrm>
                      <a:off x="3170194" y="4339997"/>
                      <a:ext cx="5878556" cy="860653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</p:grpSp>
            </p:grpSp>
          </p:grp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09A3EE3-589F-44A0-9AB1-5C856BF0188E}"/>
                  </a:ext>
                </a:extLst>
              </p:cNvPr>
              <p:cNvSpPr/>
              <p:nvPr/>
            </p:nvSpPr>
            <p:spPr>
              <a:xfrm>
                <a:off x="1317711" y="2523145"/>
                <a:ext cx="9556577" cy="2820796"/>
              </a:xfrm>
              <a:prstGeom prst="rect">
                <a:avLst/>
              </a:pr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851698F-2991-409E-95B1-1E87135D3037}"/>
                  </a:ext>
                </a:extLst>
              </p:cNvPr>
              <p:cNvGrpSpPr/>
              <p:nvPr/>
            </p:nvGrpSpPr>
            <p:grpSpPr>
              <a:xfrm>
                <a:off x="2015173" y="1511390"/>
                <a:ext cx="8161654" cy="4597717"/>
                <a:chOff x="2015173" y="1130142"/>
                <a:chExt cx="8161654" cy="4597717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6CDA145D-114E-4F9F-AAA6-917EAB3C27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15173" y="1130142"/>
                  <a:ext cx="8161654" cy="4597717"/>
                </a:xfrm>
                <a:prstGeom prst="rect">
                  <a:avLst/>
                </a:prstGeom>
                <a:effectLst>
                  <a:outerShdw blurRad="660400" dist="317500" dir="5400000" sx="95000" sy="95000" algn="t" rotWithShape="0">
                    <a:schemeClr val="tx1">
                      <a:alpha val="40000"/>
                    </a:schemeClr>
                  </a:outerShdw>
                </a:effectLst>
              </p:spPr>
            </p:pic>
            <p:pic>
              <p:nvPicPr>
                <p:cNvPr id="37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<a:extLst>
                    <a:ext uri="{FF2B5EF4-FFF2-40B4-BE49-F238E27FC236}">
                      <a16:creationId xmlns:a16="http://schemas.microsoft.com/office/drawing/2014/main" id="{E57EB1D8-E6EE-4DFC-8510-12D0D06616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96214"/>
                <a:stretch/>
              </p:blipFill>
              <p:spPr>
                <a:xfrm>
                  <a:off x="3170194" y="4339998"/>
                  <a:ext cx="5878556" cy="860653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</p:grp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1FD8420-B75A-42BB-BC2B-39FE3E7629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2654"/>
            <a:stretch/>
          </p:blipFill>
          <p:spPr>
            <a:xfrm>
              <a:off x="3393283" y="2056305"/>
              <a:ext cx="5433146" cy="3415698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818290" y="6288871"/>
            <a:ext cx="2709301" cy="33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731062" y="6085490"/>
            <a:ext cx="1135117" cy="539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862" y="2056305"/>
            <a:ext cx="5424624" cy="341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13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364178" y="655549"/>
            <a:ext cx="3913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thân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92207" y="655549"/>
            <a:ext cx="2774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Banner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22" y="4221899"/>
            <a:ext cx="5731902" cy="17956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92207" y="3312194"/>
            <a:ext cx="2774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chân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22" y="1565254"/>
            <a:ext cx="5731902" cy="14420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966" y="1565254"/>
            <a:ext cx="5758253" cy="445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20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00708AC-FB04-42FE-9B0F-B21DCB1ADC8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20832" b="20832"/>
          <a:stretch>
            <a:fillRect/>
          </a:stretch>
        </p:blipFill>
        <p:spPr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8509022-9A41-4232-AA33-CE502257D2E9}"/>
              </a:ext>
            </a:extLst>
          </p:cNvPr>
          <p:cNvSpPr txBox="1"/>
          <p:nvPr/>
        </p:nvSpPr>
        <p:spPr>
          <a:xfrm>
            <a:off x="776748" y="955189"/>
            <a:ext cx="10638504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0000"/>
              </a:lnSpc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Giao diện </a:t>
            </a:r>
            <a:r>
              <a:rPr kumimoji="0" lang="vi-VN" sz="44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Trang liên</a:t>
            </a:r>
            <a:r>
              <a:rPr kumimoji="0" lang="vi-VN" sz="4400" b="0" i="0" u="none" strike="noStrike" kern="1200" cap="none" spc="0" normalizeH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hệ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8B3080-998D-4115-95E6-AAC1D907033A}"/>
              </a:ext>
            </a:extLst>
          </p:cNvPr>
          <p:cNvSpPr/>
          <p:nvPr/>
        </p:nvSpPr>
        <p:spPr>
          <a:xfrm>
            <a:off x="4527591" y="481022"/>
            <a:ext cx="3136819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000" b="0" i="0" u="none" strike="noStrike" kern="120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Nhóm 4 – 404</a:t>
            </a:r>
            <a:r>
              <a:rPr kumimoji="0" lang="en-US" sz="10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 © 20</a:t>
            </a:r>
            <a:r>
              <a:rPr kumimoji="0" lang="vi-VN" sz="1000" b="0" i="0" u="none" strike="noStrike" kern="120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20</a:t>
            </a:r>
            <a:r>
              <a:rPr kumimoji="0" lang="en-US" sz="10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5859B46-F266-4661-BA3B-F33664F3C2FA}"/>
              </a:ext>
            </a:extLst>
          </p:cNvPr>
          <p:cNvSpPr/>
          <p:nvPr/>
        </p:nvSpPr>
        <p:spPr>
          <a:xfrm>
            <a:off x="5795789" y="818245"/>
            <a:ext cx="600422" cy="53275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4283DD2-CAF4-4DE9-82FB-4B6FF64B1CC6}"/>
              </a:ext>
            </a:extLst>
          </p:cNvPr>
          <p:cNvGrpSpPr/>
          <p:nvPr/>
        </p:nvGrpSpPr>
        <p:grpSpPr>
          <a:xfrm>
            <a:off x="877259" y="1707633"/>
            <a:ext cx="10430822" cy="4251928"/>
            <a:chOff x="877259" y="1707633"/>
            <a:chExt cx="10430822" cy="425192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673E2CE-8BDB-45D5-B7ED-9F2CE30EE595}"/>
                </a:ext>
              </a:extLst>
            </p:cNvPr>
            <p:cNvGrpSpPr/>
            <p:nvPr/>
          </p:nvGrpSpPr>
          <p:grpSpPr>
            <a:xfrm>
              <a:off x="877259" y="1707633"/>
              <a:ext cx="10430822" cy="4251928"/>
              <a:chOff x="453116" y="1511390"/>
              <a:chExt cx="11279107" cy="4597717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775698C-2565-4259-8022-2C53875CF2CC}"/>
                  </a:ext>
                </a:extLst>
              </p:cNvPr>
              <p:cNvGrpSpPr/>
              <p:nvPr/>
            </p:nvGrpSpPr>
            <p:grpSpPr>
              <a:xfrm>
                <a:off x="453116" y="2231164"/>
                <a:ext cx="11279107" cy="3496695"/>
                <a:chOff x="-118427" y="1807030"/>
                <a:chExt cx="12647214" cy="3920829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592E1BCE-2B9E-4A09-9273-DEF14AEE90DA}"/>
                    </a:ext>
                  </a:extLst>
                </p:cNvPr>
                <p:cNvGrpSpPr/>
                <p:nvPr/>
              </p:nvGrpSpPr>
              <p:grpSpPr>
                <a:xfrm>
                  <a:off x="-118427" y="1807030"/>
                  <a:ext cx="6960074" cy="3920829"/>
                  <a:chOff x="2015173" y="1130142"/>
                  <a:chExt cx="8161654" cy="4597717"/>
                </a:xfrm>
              </p:grpSpPr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2D6EBCD5-EDC3-44C6-A6BC-4CFBDD46D9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15173" y="1130142"/>
                    <a:ext cx="8161654" cy="4597717"/>
                  </a:xfrm>
                  <a:prstGeom prst="rect">
                    <a:avLst/>
                  </a:prstGeom>
                  <a:effectLst>
                    <a:outerShdw blurRad="660400" dist="317500" dir="5400000" sx="95000" sy="95000" algn="t" rotWithShape="0">
                      <a:schemeClr val="tx1">
                        <a:alpha val="40000"/>
                      </a:schemeClr>
                    </a:outerShdw>
                  </a:effectLst>
                </p:spPr>
              </p:pic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148BAF41-0822-4B5B-AE7F-12CC8EF9CA66}"/>
                      </a:ext>
                    </a:extLst>
                  </p:cNvPr>
                  <p:cNvGrpSpPr/>
                  <p:nvPr/>
                </p:nvGrpSpPr>
                <p:grpSpPr>
                  <a:xfrm>
                    <a:off x="3170194" y="1514060"/>
                    <a:ext cx="5878556" cy="3686590"/>
                    <a:chOff x="3170194" y="1514060"/>
                    <a:chExt cx="5878556" cy="3686590"/>
                  </a:xfrm>
                </p:grpSpPr>
                <p:pic>
                  <p:nvPicPr>
                    <p:cNvPr id="46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97DFD217-CDBF-45AD-8056-1861F722C4B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170194" y="1514060"/>
                      <a:ext cx="5878556" cy="2825937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  <p:pic>
                  <p:nvPicPr>
                    <p:cNvPr id="47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D8BF6F0B-2C5B-437B-89F9-1F119F292DC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t="96214"/>
                    <a:stretch/>
                  </p:blipFill>
                  <p:spPr>
                    <a:xfrm>
                      <a:off x="3170194" y="4339997"/>
                      <a:ext cx="5878556" cy="860653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</p:grpSp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9D7289CC-3055-423C-A62C-A01FB72CA817}"/>
                    </a:ext>
                  </a:extLst>
                </p:cNvPr>
                <p:cNvGrpSpPr/>
                <p:nvPr/>
              </p:nvGrpSpPr>
              <p:grpSpPr>
                <a:xfrm>
                  <a:off x="5568713" y="1807030"/>
                  <a:ext cx="6960074" cy="3920829"/>
                  <a:chOff x="2015173" y="1130142"/>
                  <a:chExt cx="8161654" cy="4597717"/>
                </a:xfrm>
              </p:grpSpPr>
              <p:pic>
                <p:nvPicPr>
                  <p:cNvPr id="40" name="Picture 39">
                    <a:extLst>
                      <a:ext uri="{FF2B5EF4-FFF2-40B4-BE49-F238E27FC236}">
                        <a16:creationId xmlns:a16="http://schemas.microsoft.com/office/drawing/2014/main" id="{4E5D83D7-C6E7-4675-874A-6EC160C302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15173" y="1130142"/>
                    <a:ext cx="8161654" cy="4597717"/>
                  </a:xfrm>
                  <a:prstGeom prst="rect">
                    <a:avLst/>
                  </a:prstGeom>
                  <a:effectLst>
                    <a:outerShdw blurRad="660400" dist="317500" dir="5400000" sx="95000" sy="95000" algn="t" rotWithShape="0">
                      <a:schemeClr val="tx1">
                        <a:alpha val="40000"/>
                      </a:schemeClr>
                    </a:outerShdw>
                  </a:effectLst>
                </p:spPr>
              </p:pic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4B56F11F-63C4-40FB-B8AD-0A2B68DD943D}"/>
                      </a:ext>
                    </a:extLst>
                  </p:cNvPr>
                  <p:cNvGrpSpPr/>
                  <p:nvPr/>
                </p:nvGrpSpPr>
                <p:grpSpPr>
                  <a:xfrm>
                    <a:off x="3170194" y="1514060"/>
                    <a:ext cx="5878556" cy="3686590"/>
                    <a:chOff x="3170194" y="1514060"/>
                    <a:chExt cx="5878556" cy="3686590"/>
                  </a:xfrm>
                </p:grpSpPr>
                <p:pic>
                  <p:nvPicPr>
                    <p:cNvPr id="42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21E60205-83F3-4FEB-9AB2-D0F6CA14F29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170194" y="1514060"/>
                      <a:ext cx="5878556" cy="2825937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  <p:pic>
                  <p:nvPicPr>
                    <p:cNvPr id="43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D0448316-F825-425A-8C3A-A526EB252FC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t="96214"/>
                    <a:stretch/>
                  </p:blipFill>
                  <p:spPr>
                    <a:xfrm>
                      <a:off x="3170194" y="4339997"/>
                      <a:ext cx="5878556" cy="860653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</p:grpSp>
            </p:grpSp>
          </p:grp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09A3EE3-589F-44A0-9AB1-5C856BF0188E}"/>
                  </a:ext>
                </a:extLst>
              </p:cNvPr>
              <p:cNvSpPr/>
              <p:nvPr/>
            </p:nvSpPr>
            <p:spPr>
              <a:xfrm>
                <a:off x="1317711" y="2523145"/>
                <a:ext cx="9556577" cy="2820796"/>
              </a:xfrm>
              <a:prstGeom prst="rect">
                <a:avLst/>
              </a:pr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851698F-2991-409E-95B1-1E87135D3037}"/>
                  </a:ext>
                </a:extLst>
              </p:cNvPr>
              <p:cNvGrpSpPr/>
              <p:nvPr/>
            </p:nvGrpSpPr>
            <p:grpSpPr>
              <a:xfrm>
                <a:off x="2015173" y="1511390"/>
                <a:ext cx="8161654" cy="4597717"/>
                <a:chOff x="2015173" y="1130142"/>
                <a:chExt cx="8161654" cy="4597717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6CDA145D-114E-4F9F-AAA6-917EAB3C27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15173" y="1130142"/>
                  <a:ext cx="8161654" cy="4597717"/>
                </a:xfrm>
                <a:prstGeom prst="rect">
                  <a:avLst/>
                </a:prstGeom>
                <a:effectLst>
                  <a:outerShdw blurRad="660400" dist="317500" dir="5400000" sx="95000" sy="95000" algn="t" rotWithShape="0">
                    <a:schemeClr val="tx1">
                      <a:alpha val="40000"/>
                    </a:schemeClr>
                  </a:outerShdw>
                </a:effectLst>
              </p:spPr>
            </p:pic>
            <p:pic>
              <p:nvPicPr>
                <p:cNvPr id="37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<a:extLst>
                    <a:ext uri="{FF2B5EF4-FFF2-40B4-BE49-F238E27FC236}">
                      <a16:creationId xmlns:a16="http://schemas.microsoft.com/office/drawing/2014/main" id="{E57EB1D8-E6EE-4DFC-8510-12D0D06616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96214"/>
                <a:stretch/>
              </p:blipFill>
              <p:spPr>
                <a:xfrm>
                  <a:off x="3170194" y="4339998"/>
                  <a:ext cx="5878556" cy="860653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</p:grp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1FD8420-B75A-42BB-BC2B-39FE3E7629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2654"/>
            <a:stretch/>
          </p:blipFill>
          <p:spPr>
            <a:xfrm>
              <a:off x="3393283" y="2056305"/>
              <a:ext cx="5433146" cy="3415698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818290" y="6288871"/>
            <a:ext cx="2709301" cy="33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731062" y="6085490"/>
            <a:ext cx="1135117" cy="539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990" y="2056305"/>
            <a:ext cx="5429725" cy="342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4884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364178" y="655549"/>
            <a:ext cx="3913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thân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92207" y="655549"/>
            <a:ext cx="2774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Banner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22" y="4221899"/>
            <a:ext cx="5731902" cy="17956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92207" y="3312194"/>
            <a:ext cx="2774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chân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029" y="1433503"/>
            <a:ext cx="5666315" cy="45840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22" y="1354146"/>
            <a:ext cx="5731902" cy="148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50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00708AC-FB04-42FE-9B0F-B21DCB1ADC8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20832" b="20832"/>
          <a:stretch>
            <a:fillRect/>
          </a:stretch>
        </p:blipFill>
        <p:spPr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8509022-9A41-4232-AA33-CE502257D2E9}"/>
              </a:ext>
            </a:extLst>
          </p:cNvPr>
          <p:cNvSpPr txBox="1"/>
          <p:nvPr/>
        </p:nvSpPr>
        <p:spPr>
          <a:xfrm>
            <a:off x="776748" y="955189"/>
            <a:ext cx="10638504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0000"/>
              </a:lnSpc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Giao diện </a:t>
            </a:r>
            <a:r>
              <a:rPr kumimoji="0" lang="vi-VN" sz="44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Trang giỏ</a:t>
            </a:r>
            <a:r>
              <a:rPr kumimoji="0" lang="vi-VN" sz="4400" b="0" i="0" u="none" strike="noStrike" kern="1200" cap="none" spc="0" normalizeH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hàng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8B3080-998D-4115-95E6-AAC1D907033A}"/>
              </a:ext>
            </a:extLst>
          </p:cNvPr>
          <p:cNvSpPr/>
          <p:nvPr/>
        </p:nvSpPr>
        <p:spPr>
          <a:xfrm>
            <a:off x="4527591" y="481022"/>
            <a:ext cx="3136819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000" b="0" i="0" u="none" strike="noStrike" kern="120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Nhóm 4 – 404</a:t>
            </a:r>
            <a:r>
              <a:rPr kumimoji="0" lang="en-US" sz="10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 © 20</a:t>
            </a:r>
            <a:r>
              <a:rPr kumimoji="0" lang="vi-VN" sz="1000" b="0" i="0" u="none" strike="noStrike" kern="120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20</a:t>
            </a:r>
            <a:r>
              <a:rPr kumimoji="0" lang="en-US" sz="10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5859B46-F266-4661-BA3B-F33664F3C2FA}"/>
              </a:ext>
            </a:extLst>
          </p:cNvPr>
          <p:cNvSpPr/>
          <p:nvPr/>
        </p:nvSpPr>
        <p:spPr>
          <a:xfrm>
            <a:off x="5795789" y="818245"/>
            <a:ext cx="600422" cy="53275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4283DD2-CAF4-4DE9-82FB-4B6FF64B1CC6}"/>
              </a:ext>
            </a:extLst>
          </p:cNvPr>
          <p:cNvGrpSpPr/>
          <p:nvPr/>
        </p:nvGrpSpPr>
        <p:grpSpPr>
          <a:xfrm>
            <a:off x="877259" y="1707633"/>
            <a:ext cx="10430822" cy="4251928"/>
            <a:chOff x="877259" y="1707633"/>
            <a:chExt cx="10430822" cy="425192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673E2CE-8BDB-45D5-B7ED-9F2CE30EE595}"/>
                </a:ext>
              </a:extLst>
            </p:cNvPr>
            <p:cNvGrpSpPr/>
            <p:nvPr/>
          </p:nvGrpSpPr>
          <p:grpSpPr>
            <a:xfrm>
              <a:off x="877259" y="1707633"/>
              <a:ext cx="10430822" cy="4251928"/>
              <a:chOff x="453116" y="1511390"/>
              <a:chExt cx="11279107" cy="4597717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775698C-2565-4259-8022-2C53875CF2CC}"/>
                  </a:ext>
                </a:extLst>
              </p:cNvPr>
              <p:cNvGrpSpPr/>
              <p:nvPr/>
            </p:nvGrpSpPr>
            <p:grpSpPr>
              <a:xfrm>
                <a:off x="453116" y="2231164"/>
                <a:ext cx="11279107" cy="3496695"/>
                <a:chOff x="-118427" y="1807030"/>
                <a:chExt cx="12647214" cy="3920829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592E1BCE-2B9E-4A09-9273-DEF14AEE90DA}"/>
                    </a:ext>
                  </a:extLst>
                </p:cNvPr>
                <p:cNvGrpSpPr/>
                <p:nvPr/>
              </p:nvGrpSpPr>
              <p:grpSpPr>
                <a:xfrm>
                  <a:off x="-118427" y="1807030"/>
                  <a:ext cx="6960074" cy="3920829"/>
                  <a:chOff x="2015173" y="1130142"/>
                  <a:chExt cx="8161654" cy="4597717"/>
                </a:xfrm>
              </p:grpSpPr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2D6EBCD5-EDC3-44C6-A6BC-4CFBDD46D9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15173" y="1130142"/>
                    <a:ext cx="8161654" cy="4597717"/>
                  </a:xfrm>
                  <a:prstGeom prst="rect">
                    <a:avLst/>
                  </a:prstGeom>
                  <a:effectLst>
                    <a:outerShdw blurRad="660400" dist="317500" dir="5400000" sx="95000" sy="95000" algn="t" rotWithShape="0">
                      <a:schemeClr val="tx1">
                        <a:alpha val="40000"/>
                      </a:schemeClr>
                    </a:outerShdw>
                  </a:effectLst>
                </p:spPr>
              </p:pic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148BAF41-0822-4B5B-AE7F-12CC8EF9CA66}"/>
                      </a:ext>
                    </a:extLst>
                  </p:cNvPr>
                  <p:cNvGrpSpPr/>
                  <p:nvPr/>
                </p:nvGrpSpPr>
                <p:grpSpPr>
                  <a:xfrm>
                    <a:off x="3170194" y="1514060"/>
                    <a:ext cx="5878556" cy="3686590"/>
                    <a:chOff x="3170194" y="1514060"/>
                    <a:chExt cx="5878556" cy="3686590"/>
                  </a:xfrm>
                </p:grpSpPr>
                <p:pic>
                  <p:nvPicPr>
                    <p:cNvPr id="46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97DFD217-CDBF-45AD-8056-1861F722C4B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170194" y="1514060"/>
                      <a:ext cx="5878556" cy="2825937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  <p:pic>
                  <p:nvPicPr>
                    <p:cNvPr id="47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D8BF6F0B-2C5B-437B-89F9-1F119F292DC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t="96214"/>
                    <a:stretch/>
                  </p:blipFill>
                  <p:spPr>
                    <a:xfrm>
                      <a:off x="3170194" y="4339997"/>
                      <a:ext cx="5878556" cy="860653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</p:grpSp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9D7289CC-3055-423C-A62C-A01FB72CA817}"/>
                    </a:ext>
                  </a:extLst>
                </p:cNvPr>
                <p:cNvGrpSpPr/>
                <p:nvPr/>
              </p:nvGrpSpPr>
              <p:grpSpPr>
                <a:xfrm>
                  <a:off x="5568713" y="1807030"/>
                  <a:ext cx="6960074" cy="3920829"/>
                  <a:chOff x="2015173" y="1130142"/>
                  <a:chExt cx="8161654" cy="4597717"/>
                </a:xfrm>
              </p:grpSpPr>
              <p:pic>
                <p:nvPicPr>
                  <p:cNvPr id="40" name="Picture 39">
                    <a:extLst>
                      <a:ext uri="{FF2B5EF4-FFF2-40B4-BE49-F238E27FC236}">
                        <a16:creationId xmlns:a16="http://schemas.microsoft.com/office/drawing/2014/main" id="{4E5D83D7-C6E7-4675-874A-6EC160C302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15173" y="1130142"/>
                    <a:ext cx="8161654" cy="4597717"/>
                  </a:xfrm>
                  <a:prstGeom prst="rect">
                    <a:avLst/>
                  </a:prstGeom>
                  <a:effectLst>
                    <a:outerShdw blurRad="660400" dist="317500" dir="5400000" sx="95000" sy="95000" algn="t" rotWithShape="0">
                      <a:schemeClr val="tx1">
                        <a:alpha val="40000"/>
                      </a:schemeClr>
                    </a:outerShdw>
                  </a:effectLst>
                </p:spPr>
              </p:pic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4B56F11F-63C4-40FB-B8AD-0A2B68DD943D}"/>
                      </a:ext>
                    </a:extLst>
                  </p:cNvPr>
                  <p:cNvGrpSpPr/>
                  <p:nvPr/>
                </p:nvGrpSpPr>
                <p:grpSpPr>
                  <a:xfrm>
                    <a:off x="3170194" y="1514060"/>
                    <a:ext cx="5878556" cy="3686590"/>
                    <a:chOff x="3170194" y="1514060"/>
                    <a:chExt cx="5878556" cy="3686590"/>
                  </a:xfrm>
                </p:grpSpPr>
                <p:pic>
                  <p:nvPicPr>
                    <p:cNvPr id="42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21E60205-83F3-4FEB-9AB2-D0F6CA14F29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170194" y="1514060"/>
                      <a:ext cx="5878556" cy="2825937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  <p:pic>
                  <p:nvPicPr>
                    <p:cNvPr id="43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D0448316-F825-425A-8C3A-A526EB252FC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t="96214"/>
                    <a:stretch/>
                  </p:blipFill>
                  <p:spPr>
                    <a:xfrm>
                      <a:off x="3170194" y="4339997"/>
                      <a:ext cx="5878556" cy="860653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</p:grpSp>
            </p:grpSp>
          </p:grp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09A3EE3-589F-44A0-9AB1-5C856BF0188E}"/>
                  </a:ext>
                </a:extLst>
              </p:cNvPr>
              <p:cNvSpPr/>
              <p:nvPr/>
            </p:nvSpPr>
            <p:spPr>
              <a:xfrm>
                <a:off x="1317711" y="2523145"/>
                <a:ext cx="9556577" cy="2820796"/>
              </a:xfrm>
              <a:prstGeom prst="rect">
                <a:avLst/>
              </a:pr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851698F-2991-409E-95B1-1E87135D3037}"/>
                  </a:ext>
                </a:extLst>
              </p:cNvPr>
              <p:cNvGrpSpPr/>
              <p:nvPr/>
            </p:nvGrpSpPr>
            <p:grpSpPr>
              <a:xfrm>
                <a:off x="2015173" y="1511390"/>
                <a:ext cx="8161654" cy="4597717"/>
                <a:chOff x="2015173" y="1130142"/>
                <a:chExt cx="8161654" cy="4597717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6CDA145D-114E-4F9F-AAA6-917EAB3C27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15173" y="1130142"/>
                  <a:ext cx="8161654" cy="4597717"/>
                </a:xfrm>
                <a:prstGeom prst="rect">
                  <a:avLst/>
                </a:prstGeom>
                <a:effectLst>
                  <a:outerShdw blurRad="660400" dist="317500" dir="5400000" sx="95000" sy="95000" algn="t" rotWithShape="0">
                    <a:schemeClr val="tx1">
                      <a:alpha val="40000"/>
                    </a:schemeClr>
                  </a:outerShdw>
                </a:effectLst>
              </p:spPr>
            </p:pic>
            <p:pic>
              <p:nvPicPr>
                <p:cNvPr id="37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<a:extLst>
                    <a:ext uri="{FF2B5EF4-FFF2-40B4-BE49-F238E27FC236}">
                      <a16:creationId xmlns:a16="http://schemas.microsoft.com/office/drawing/2014/main" id="{E57EB1D8-E6EE-4DFC-8510-12D0D06616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96214"/>
                <a:stretch/>
              </p:blipFill>
              <p:spPr>
                <a:xfrm>
                  <a:off x="3170194" y="4339998"/>
                  <a:ext cx="5878556" cy="860653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</p:grp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1FD8420-B75A-42BB-BC2B-39FE3E7629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2654"/>
            <a:stretch/>
          </p:blipFill>
          <p:spPr>
            <a:xfrm>
              <a:off x="3393283" y="2056305"/>
              <a:ext cx="5433146" cy="3415698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818290" y="6288871"/>
            <a:ext cx="2709301" cy="33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731062" y="6085490"/>
            <a:ext cx="1135117" cy="539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968" y="2056305"/>
            <a:ext cx="5475978" cy="339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081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364178" y="655549"/>
            <a:ext cx="3913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thân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92207" y="655549"/>
            <a:ext cx="2774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Banner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22" y="4221899"/>
            <a:ext cx="5731902" cy="17956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92207" y="3312194"/>
            <a:ext cx="2774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chân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22" y="1434723"/>
            <a:ext cx="5731902" cy="14909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672" y="1434723"/>
            <a:ext cx="5737610" cy="458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40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480032" y="755595"/>
            <a:ext cx="2843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đăng</a:t>
            </a:r>
            <a:r>
              <a:rPr kumimoji="0" lang="vi-VN" sz="2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nhập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419" y="1580093"/>
            <a:ext cx="9216277" cy="438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480032" y="755595"/>
            <a:ext cx="2843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đăng ký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56" y="1516687"/>
            <a:ext cx="10058400" cy="478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1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2A3EEB-9A8E-4869-A01B-32F03F1F9808}"/>
              </a:ext>
            </a:extLst>
          </p:cNvPr>
          <p:cNvSpPr/>
          <p:nvPr/>
        </p:nvSpPr>
        <p:spPr>
          <a:xfrm>
            <a:off x="0" y="0"/>
            <a:ext cx="334229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C09C5B-2E4F-4CDC-84FF-2659BEF9E494}"/>
              </a:ext>
            </a:extLst>
          </p:cNvPr>
          <p:cNvSpPr/>
          <p:nvPr/>
        </p:nvSpPr>
        <p:spPr>
          <a:xfrm>
            <a:off x="5570483" y="790575"/>
            <a:ext cx="563131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Roboto Condensed" panose="02000000000000000000" pitchFamily="2" charset="0"/>
                <a:cs typeface="Dubai Medium" panose="020B0603030403030204" pitchFamily="34" charset="-78"/>
              </a:rPr>
              <a:t>Thành</a:t>
            </a:r>
            <a:r>
              <a:rPr kumimoji="0" lang="vi-VN" sz="40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Roboto Condensed" panose="02000000000000000000" pitchFamily="2" charset="0"/>
                <a:cs typeface="Dubai Medium" panose="020B0603030403030204" pitchFamily="34" charset="-78"/>
              </a:rPr>
              <a:t> viên 1</a:t>
            </a:r>
            <a:endParaRPr kumimoji="0" lang="vi-VN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Roboto Condensed" panose="02000000000000000000" pitchFamily="2" charset="0"/>
              <a:cs typeface="Dubai Medium" panose="020B0603030403030204" pitchFamily="34" charset="-78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ea typeface="Roboto Condensed" panose="02000000000000000000" pitchFamily="2" charset="0"/>
                <a:cs typeface="Dubai Medium" panose="020B0603030403030204" pitchFamily="34" charset="-78"/>
              </a:rPr>
              <a:t>Lê</a:t>
            </a:r>
            <a:r>
              <a:rPr kumimoji="0" lang="vi-VN" sz="4000" b="0" i="0" u="none" strike="noStrike" kern="1200" cap="none" spc="0" normalizeH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ea typeface="Roboto Condensed" panose="02000000000000000000" pitchFamily="2" charset="0"/>
                <a:cs typeface="Dubai Medium" panose="020B0603030403030204" pitchFamily="34" charset="-78"/>
              </a:rPr>
              <a:t> Thị Thùy Dung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ea typeface="Roboto Condensed" panose="02000000000000000000" pitchFamily="2" charset="0"/>
              <a:cs typeface="Dubai Medium" panose="020B0603030403030204" pitchFamily="34" charset="-7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BBBDF0-58FE-498B-8442-CF8F87D77C5E}"/>
              </a:ext>
            </a:extLst>
          </p:cNvPr>
          <p:cNvSpPr/>
          <p:nvPr/>
        </p:nvSpPr>
        <p:spPr>
          <a:xfrm>
            <a:off x="5570483" y="2114014"/>
            <a:ext cx="6621517" cy="4709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Trang thực hiện:</a:t>
            </a: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     Trang cửa</a:t>
            </a:r>
            <a:r>
              <a:rPr kumimoji="0" lang="vi-VN" sz="18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hàng,</a:t>
            </a:r>
            <a:r>
              <a:rPr lang="vi-VN" baseline="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Trang quản</a:t>
            </a:r>
            <a:r>
              <a:rPr lang="vi-VN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trị</a:t>
            </a:r>
            <a:endParaRPr kumimoji="0" lang="vi-VN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Nhiệm vụ:</a:t>
            </a:r>
          </a:p>
          <a:p>
            <a:pPr lvl="0" algn="just">
              <a:lnSpc>
                <a:spcPct val="150000"/>
              </a:lnSpc>
            </a:pPr>
            <a:r>
              <a:rPr lang="vi-VN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 1 -  Hiển thị danh sách sản phẩm.           </a:t>
            </a:r>
          </a:p>
          <a:p>
            <a:pPr lvl="0" algn="just">
              <a:lnSpc>
                <a:spcPct val="150000"/>
              </a:lnSpc>
            </a:pPr>
            <a:r>
              <a:rPr lang="vi-VN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 2 –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Công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cụ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tìm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kiếm</a:t>
            </a:r>
            <a:r>
              <a:rPr lang="vi-VN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.</a:t>
            </a:r>
          </a:p>
          <a:p>
            <a:pPr lvl="0" algn="just">
              <a:lnSpc>
                <a:spcPct val="150000"/>
              </a:lnSpc>
            </a:pPr>
            <a:r>
              <a:rPr lang="vi-VN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 3 -  Sắp xếp, lọc sản phẩm theo giá, lượt mua, thời gian ra  mắt,...       </a:t>
            </a:r>
          </a:p>
          <a:p>
            <a:pPr lvl="0" algn="just">
              <a:lnSpc>
                <a:spcPct val="150000"/>
              </a:lnSpc>
            </a:pPr>
            <a:r>
              <a:rPr lang="vi-VN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 4 -  Phân loại sản phẩm theo danh mục, nhãn hàng, màu sắc, giá,...</a:t>
            </a:r>
          </a:p>
          <a:p>
            <a:pPr lvl="0" algn="just">
              <a:lnSpc>
                <a:spcPct val="150000"/>
              </a:lnSpc>
            </a:pPr>
            <a:r>
              <a:rPr lang="vi-VN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 5 -  Phân trang.</a:t>
            </a:r>
          </a:p>
          <a:p>
            <a:pPr lvl="0" algn="just">
              <a:lnSpc>
                <a:spcPct val="150000"/>
              </a:lnSpc>
            </a:pPr>
            <a:r>
              <a:rPr lang="vi-VN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 6 -  Quản lí thêm, xóa, sửa sản phẩm, loại sản phẩm,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màu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sắc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kích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cỡ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giày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nhãn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hàng</a:t>
            </a:r>
            <a:r>
              <a:rPr lang="vi-VN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" r="29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78352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00708AC-FB04-42FE-9B0F-B21DCB1ADC8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20832" b="20832"/>
          <a:stretch>
            <a:fillRect/>
          </a:stretch>
        </p:blipFill>
        <p:spPr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8509022-9A41-4232-AA33-CE502257D2E9}"/>
              </a:ext>
            </a:extLst>
          </p:cNvPr>
          <p:cNvSpPr txBox="1"/>
          <p:nvPr/>
        </p:nvSpPr>
        <p:spPr>
          <a:xfrm>
            <a:off x="776748" y="955189"/>
            <a:ext cx="10638504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0000"/>
              </a:lnSpc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Giao diện </a:t>
            </a:r>
            <a:r>
              <a:rPr kumimoji="0" lang="vi-VN" sz="44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Trang quản</a:t>
            </a:r>
            <a:r>
              <a:rPr kumimoji="0" lang="vi-VN" sz="4400" b="0" i="0" u="none" strike="noStrike" kern="1200" cap="none" spc="0" normalizeH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trị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8B3080-998D-4115-95E6-AAC1D907033A}"/>
              </a:ext>
            </a:extLst>
          </p:cNvPr>
          <p:cNvSpPr/>
          <p:nvPr/>
        </p:nvSpPr>
        <p:spPr>
          <a:xfrm>
            <a:off x="4527591" y="481022"/>
            <a:ext cx="3136819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000" b="0" i="0" u="none" strike="noStrike" kern="120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Nhóm 4 – 404</a:t>
            </a:r>
            <a:r>
              <a:rPr kumimoji="0" lang="en-US" sz="10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 © 20</a:t>
            </a:r>
            <a:r>
              <a:rPr kumimoji="0" lang="vi-VN" sz="1000" b="0" i="0" u="none" strike="noStrike" kern="120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20</a:t>
            </a:r>
            <a:r>
              <a:rPr kumimoji="0" lang="en-US" sz="10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5859B46-F266-4661-BA3B-F33664F3C2FA}"/>
              </a:ext>
            </a:extLst>
          </p:cNvPr>
          <p:cNvSpPr/>
          <p:nvPr/>
        </p:nvSpPr>
        <p:spPr>
          <a:xfrm>
            <a:off x="5795789" y="818245"/>
            <a:ext cx="600422" cy="53275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4283DD2-CAF4-4DE9-82FB-4B6FF64B1CC6}"/>
              </a:ext>
            </a:extLst>
          </p:cNvPr>
          <p:cNvGrpSpPr/>
          <p:nvPr/>
        </p:nvGrpSpPr>
        <p:grpSpPr>
          <a:xfrm>
            <a:off x="877259" y="1707633"/>
            <a:ext cx="10430822" cy="4251928"/>
            <a:chOff x="877259" y="1707633"/>
            <a:chExt cx="10430822" cy="425192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673E2CE-8BDB-45D5-B7ED-9F2CE30EE595}"/>
                </a:ext>
              </a:extLst>
            </p:cNvPr>
            <p:cNvGrpSpPr/>
            <p:nvPr/>
          </p:nvGrpSpPr>
          <p:grpSpPr>
            <a:xfrm>
              <a:off x="877259" y="1707633"/>
              <a:ext cx="10430822" cy="4251928"/>
              <a:chOff x="453116" y="1511390"/>
              <a:chExt cx="11279107" cy="4597717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775698C-2565-4259-8022-2C53875CF2CC}"/>
                  </a:ext>
                </a:extLst>
              </p:cNvPr>
              <p:cNvGrpSpPr/>
              <p:nvPr/>
            </p:nvGrpSpPr>
            <p:grpSpPr>
              <a:xfrm>
                <a:off x="453116" y="2231164"/>
                <a:ext cx="11279107" cy="3496695"/>
                <a:chOff x="-118427" y="1807030"/>
                <a:chExt cx="12647214" cy="3920829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592E1BCE-2B9E-4A09-9273-DEF14AEE90DA}"/>
                    </a:ext>
                  </a:extLst>
                </p:cNvPr>
                <p:cNvGrpSpPr/>
                <p:nvPr/>
              </p:nvGrpSpPr>
              <p:grpSpPr>
                <a:xfrm>
                  <a:off x="-118427" y="1807030"/>
                  <a:ext cx="6960074" cy="3920829"/>
                  <a:chOff x="2015173" y="1130142"/>
                  <a:chExt cx="8161654" cy="4597717"/>
                </a:xfrm>
              </p:grpSpPr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2D6EBCD5-EDC3-44C6-A6BC-4CFBDD46D9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15173" y="1130142"/>
                    <a:ext cx="8161654" cy="4597717"/>
                  </a:xfrm>
                  <a:prstGeom prst="rect">
                    <a:avLst/>
                  </a:prstGeom>
                  <a:effectLst>
                    <a:outerShdw blurRad="660400" dist="317500" dir="5400000" sx="95000" sy="95000" algn="t" rotWithShape="0">
                      <a:schemeClr val="tx1">
                        <a:alpha val="40000"/>
                      </a:schemeClr>
                    </a:outerShdw>
                  </a:effectLst>
                </p:spPr>
              </p:pic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148BAF41-0822-4B5B-AE7F-12CC8EF9CA66}"/>
                      </a:ext>
                    </a:extLst>
                  </p:cNvPr>
                  <p:cNvGrpSpPr/>
                  <p:nvPr/>
                </p:nvGrpSpPr>
                <p:grpSpPr>
                  <a:xfrm>
                    <a:off x="3170194" y="1514060"/>
                    <a:ext cx="5878556" cy="3686590"/>
                    <a:chOff x="3170194" y="1514060"/>
                    <a:chExt cx="5878556" cy="3686590"/>
                  </a:xfrm>
                </p:grpSpPr>
                <p:pic>
                  <p:nvPicPr>
                    <p:cNvPr id="46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97DFD217-CDBF-45AD-8056-1861F722C4B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170194" y="1514060"/>
                      <a:ext cx="5878556" cy="2825937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  <p:pic>
                  <p:nvPicPr>
                    <p:cNvPr id="47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D8BF6F0B-2C5B-437B-89F9-1F119F292DC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t="96214"/>
                    <a:stretch/>
                  </p:blipFill>
                  <p:spPr>
                    <a:xfrm>
                      <a:off x="3170194" y="4339997"/>
                      <a:ext cx="5878556" cy="860653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</p:grpSp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9D7289CC-3055-423C-A62C-A01FB72CA817}"/>
                    </a:ext>
                  </a:extLst>
                </p:cNvPr>
                <p:cNvGrpSpPr/>
                <p:nvPr/>
              </p:nvGrpSpPr>
              <p:grpSpPr>
                <a:xfrm>
                  <a:off x="5568713" y="1807030"/>
                  <a:ext cx="6960074" cy="3920829"/>
                  <a:chOff x="2015173" y="1130142"/>
                  <a:chExt cx="8161654" cy="4597717"/>
                </a:xfrm>
              </p:grpSpPr>
              <p:pic>
                <p:nvPicPr>
                  <p:cNvPr id="40" name="Picture 39">
                    <a:extLst>
                      <a:ext uri="{FF2B5EF4-FFF2-40B4-BE49-F238E27FC236}">
                        <a16:creationId xmlns:a16="http://schemas.microsoft.com/office/drawing/2014/main" id="{4E5D83D7-C6E7-4675-874A-6EC160C302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15173" y="1130142"/>
                    <a:ext cx="8161654" cy="4597717"/>
                  </a:xfrm>
                  <a:prstGeom prst="rect">
                    <a:avLst/>
                  </a:prstGeom>
                  <a:effectLst>
                    <a:outerShdw blurRad="660400" dist="317500" dir="5400000" sx="95000" sy="95000" algn="t" rotWithShape="0">
                      <a:schemeClr val="tx1">
                        <a:alpha val="40000"/>
                      </a:schemeClr>
                    </a:outerShdw>
                  </a:effectLst>
                </p:spPr>
              </p:pic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4B56F11F-63C4-40FB-B8AD-0A2B68DD943D}"/>
                      </a:ext>
                    </a:extLst>
                  </p:cNvPr>
                  <p:cNvGrpSpPr/>
                  <p:nvPr/>
                </p:nvGrpSpPr>
                <p:grpSpPr>
                  <a:xfrm>
                    <a:off x="3170194" y="1514060"/>
                    <a:ext cx="5878556" cy="3686590"/>
                    <a:chOff x="3170194" y="1514060"/>
                    <a:chExt cx="5878556" cy="3686590"/>
                  </a:xfrm>
                </p:grpSpPr>
                <p:pic>
                  <p:nvPicPr>
                    <p:cNvPr id="42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21E60205-83F3-4FEB-9AB2-D0F6CA14F29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170194" y="1514060"/>
                      <a:ext cx="5878556" cy="2825937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  <p:pic>
                  <p:nvPicPr>
                    <p:cNvPr id="43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D0448316-F825-425A-8C3A-A526EB252FC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t="96214"/>
                    <a:stretch/>
                  </p:blipFill>
                  <p:spPr>
                    <a:xfrm>
                      <a:off x="3170194" y="4339997"/>
                      <a:ext cx="5878556" cy="860653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</p:grpSp>
            </p:grpSp>
          </p:grp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09A3EE3-589F-44A0-9AB1-5C856BF0188E}"/>
                  </a:ext>
                </a:extLst>
              </p:cNvPr>
              <p:cNvSpPr/>
              <p:nvPr/>
            </p:nvSpPr>
            <p:spPr>
              <a:xfrm>
                <a:off x="1317711" y="2523145"/>
                <a:ext cx="9556577" cy="2820796"/>
              </a:xfrm>
              <a:prstGeom prst="rect">
                <a:avLst/>
              </a:pr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851698F-2991-409E-95B1-1E87135D3037}"/>
                  </a:ext>
                </a:extLst>
              </p:cNvPr>
              <p:cNvGrpSpPr/>
              <p:nvPr/>
            </p:nvGrpSpPr>
            <p:grpSpPr>
              <a:xfrm>
                <a:off x="2015173" y="1511390"/>
                <a:ext cx="8161654" cy="4597717"/>
                <a:chOff x="2015173" y="1130142"/>
                <a:chExt cx="8161654" cy="4597717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6CDA145D-114E-4F9F-AAA6-917EAB3C27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15173" y="1130142"/>
                  <a:ext cx="8161654" cy="4597717"/>
                </a:xfrm>
                <a:prstGeom prst="rect">
                  <a:avLst/>
                </a:prstGeom>
                <a:effectLst>
                  <a:outerShdw blurRad="660400" dist="317500" dir="5400000" sx="95000" sy="95000" algn="t" rotWithShape="0">
                    <a:schemeClr val="tx1">
                      <a:alpha val="40000"/>
                    </a:schemeClr>
                  </a:outerShdw>
                </a:effectLst>
              </p:spPr>
            </p:pic>
            <p:pic>
              <p:nvPicPr>
                <p:cNvPr id="37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<a:extLst>
                    <a:ext uri="{FF2B5EF4-FFF2-40B4-BE49-F238E27FC236}">
                      <a16:creationId xmlns:a16="http://schemas.microsoft.com/office/drawing/2014/main" id="{E57EB1D8-E6EE-4DFC-8510-12D0D06616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96214"/>
                <a:stretch/>
              </p:blipFill>
              <p:spPr>
                <a:xfrm>
                  <a:off x="3170194" y="4339998"/>
                  <a:ext cx="5878556" cy="860653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</p:grp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1FD8420-B75A-42BB-BC2B-39FE3E7629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2654"/>
            <a:stretch/>
          </p:blipFill>
          <p:spPr>
            <a:xfrm>
              <a:off x="3393283" y="2056305"/>
              <a:ext cx="5433146" cy="3415698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818290" y="6288871"/>
            <a:ext cx="2709301" cy="33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731062" y="6085490"/>
            <a:ext cx="1135117" cy="539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180" y="2020700"/>
            <a:ext cx="5509880" cy="345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013423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778342" y="735462"/>
            <a:ext cx="624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quản lí danh sách</a:t>
            </a:r>
            <a:r>
              <a:rPr lang="en-US" sz="28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US" sz="2800" dirty="0" err="1">
                <a:solidFill>
                  <a:prstClr val="white"/>
                </a:solidFill>
                <a:latin typeface="Arial"/>
              </a:rPr>
              <a:t>đơn</a:t>
            </a:r>
            <a:r>
              <a:rPr lang="en-US" sz="28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US" sz="2800" dirty="0" err="1">
                <a:solidFill>
                  <a:prstClr val="white"/>
                </a:solidFill>
                <a:latin typeface="Arial"/>
              </a:rPr>
              <a:t>hàng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D4BA4E-A091-458F-B307-41540306A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171" y="1514219"/>
            <a:ext cx="9413658" cy="473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44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778342" y="735462"/>
            <a:ext cx="624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quản lí danh sách</a:t>
            </a:r>
            <a:r>
              <a:rPr lang="en-US" sz="28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US" sz="2800" dirty="0" err="1">
                <a:solidFill>
                  <a:prstClr val="white"/>
                </a:solidFill>
                <a:latin typeface="Arial"/>
              </a:rPr>
              <a:t>khuyến</a:t>
            </a:r>
            <a:r>
              <a:rPr lang="en-US" sz="28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US" sz="2800" dirty="0" err="1">
                <a:solidFill>
                  <a:prstClr val="white"/>
                </a:solidFill>
                <a:latin typeface="Arial"/>
              </a:rPr>
              <a:t>mãi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F1F211-E00A-47D9-A639-FB0847816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573" y="1490872"/>
            <a:ext cx="10004854" cy="496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1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26980" y="1005623"/>
            <a:ext cx="6138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quản</a:t>
            </a:r>
            <a:r>
              <a:rPr kumimoji="0" lang="vi-VN" sz="2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lí danh sách sản phẩm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79F9DD-9571-434A-B04C-EA03875E6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43" y="1695966"/>
            <a:ext cx="9324609" cy="472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2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89452" y="838494"/>
            <a:ext cx="6813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quản lí danh sách nhãn</a:t>
            </a:r>
            <a:r>
              <a:rPr kumimoji="0" lang="vi-VN" sz="2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hàng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9D3793-D156-45DD-9994-2F04AC748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1594964"/>
            <a:ext cx="10058400" cy="49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2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89452" y="838494"/>
            <a:ext cx="6813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quản lí danh sách màu sắc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2EB227-E8ED-465B-8E39-379A5F417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357" y="1544933"/>
            <a:ext cx="9881286" cy="491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36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89452" y="838494"/>
            <a:ext cx="6813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quản lí danh sách kích cỡ giầy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26A929-CD42-443D-8330-68F2A1D8A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26" y="1581512"/>
            <a:ext cx="9502548" cy="480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9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89452" y="838494"/>
            <a:ext cx="6813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quản lí danh sách thẻ sản phẩm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8BE4F0-973C-442A-8586-99066FAB6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924" y="1570416"/>
            <a:ext cx="9634151" cy="479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2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89452" y="838494"/>
            <a:ext cx="6813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quản lí bình luận sản phẩm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6E017D-91DB-4DAA-BFC9-24F37DC4C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26" y="1769763"/>
            <a:ext cx="9502548" cy="452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86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89452" y="838494"/>
            <a:ext cx="6813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quản lí </a:t>
            </a:r>
            <a:r>
              <a:rPr lang="vi-VN" sz="2800" dirty="0">
                <a:solidFill>
                  <a:prstClr val="white"/>
                </a:solidFill>
                <a:latin typeface="Arial"/>
              </a:rPr>
              <a:t>đánh giá sản phẩm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01E394-2957-4D38-A9F5-F0775049E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25" y="1517711"/>
            <a:ext cx="9502548" cy="478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7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2A3EEB-9A8E-4869-A01B-32F03F1F9808}"/>
              </a:ext>
            </a:extLst>
          </p:cNvPr>
          <p:cNvSpPr/>
          <p:nvPr/>
        </p:nvSpPr>
        <p:spPr>
          <a:xfrm>
            <a:off x="0" y="0"/>
            <a:ext cx="334229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C09C5B-2E4F-4CDC-84FF-2659BEF9E494}"/>
              </a:ext>
            </a:extLst>
          </p:cNvPr>
          <p:cNvSpPr/>
          <p:nvPr/>
        </p:nvSpPr>
        <p:spPr>
          <a:xfrm>
            <a:off x="5443325" y="803384"/>
            <a:ext cx="563131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Roboto Condensed" panose="02000000000000000000" pitchFamily="2" charset="0"/>
                <a:cs typeface="Dubai Medium" panose="020B0603030403030204" pitchFamily="34" charset="-78"/>
              </a:rPr>
              <a:t>Thành viên 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ea typeface="Roboto Condensed" panose="02000000000000000000" pitchFamily="2" charset="0"/>
                <a:cs typeface="Dubai Medium" panose="020B0603030403030204" pitchFamily="34" charset="-78"/>
              </a:rPr>
              <a:t>Lê Ngọc</a:t>
            </a:r>
            <a:r>
              <a:rPr kumimoji="0" lang="vi-VN" sz="4000" b="0" i="0" u="none" strike="noStrike" kern="1200" cap="none" spc="0" normalizeH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ea typeface="Roboto Condensed" panose="02000000000000000000" pitchFamily="2" charset="0"/>
                <a:cs typeface="Dubai Medium" panose="020B0603030403030204" pitchFamily="34" charset="-78"/>
              </a:rPr>
              <a:t> Vương Điền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ea typeface="Roboto Condensed" panose="02000000000000000000" pitchFamily="2" charset="0"/>
              <a:cs typeface="Dubai Medium" panose="020B0603030403030204" pitchFamily="34" charset="-7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BBBDF0-58FE-498B-8442-CF8F87D77C5E}"/>
              </a:ext>
            </a:extLst>
          </p:cNvPr>
          <p:cNvSpPr/>
          <p:nvPr/>
        </p:nvSpPr>
        <p:spPr>
          <a:xfrm>
            <a:off x="5443325" y="2114014"/>
            <a:ext cx="6779172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Trang thực hiện: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vi-VN" sz="1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     Trang chi tiết</a:t>
            </a:r>
            <a:r>
              <a:rPr kumimoji="0" lang="vi-VN" sz="1800" b="0" i="0" u="none" strike="noStrike" kern="1200" cap="none" spc="0" normalizeH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vi-VN" sz="1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sản phẩm, Trang quản</a:t>
            </a:r>
            <a:r>
              <a:rPr kumimoji="0" lang="vi-VN" sz="1800" b="0" i="0" u="none" strike="noStrike" kern="1200" cap="none" spc="0" normalizeH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trị</a:t>
            </a: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Nhiệm vụ:</a:t>
            </a:r>
          </a:p>
          <a:p>
            <a:pPr lvl="0" algn="just">
              <a:lnSpc>
                <a:spcPct val="150000"/>
              </a:lnSpc>
            </a:pP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 1  -  Hiển thị chi tiết sản phẩm, mô tả, thông tin.</a:t>
            </a:r>
          </a:p>
          <a:p>
            <a:pPr lvl="0" algn="just">
              <a:lnSpc>
                <a:spcPct val="150000"/>
              </a:lnSpc>
            </a:pP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 2 -  Bình luận, đánh giá về sản phẩm.          </a:t>
            </a:r>
          </a:p>
          <a:p>
            <a:pPr lvl="0" algn="just">
              <a:lnSpc>
                <a:spcPct val="150000"/>
              </a:lnSpc>
            </a:pP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 3 -  Hiển thị gợi ý các sản phẩm liên quan.</a:t>
            </a:r>
          </a:p>
          <a:p>
            <a:pPr lvl="0" algn="just">
              <a:lnSpc>
                <a:spcPct val="150000"/>
              </a:lnSpc>
            </a:pP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 4 - Quản lí thêm, xóa, sửa thuộc tính sản phẩm, bình luận sản phẩm.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  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85" b="172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5182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778342" y="735462"/>
            <a:ext cx="624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quản lí danh sách</a:t>
            </a:r>
            <a:r>
              <a:rPr lang="en-US" sz="28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US" sz="2800" dirty="0" err="1">
                <a:solidFill>
                  <a:prstClr val="white"/>
                </a:solidFill>
                <a:latin typeface="Arial"/>
              </a:rPr>
              <a:t>tài</a:t>
            </a:r>
            <a:r>
              <a:rPr lang="en-US" sz="28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US" sz="2800" dirty="0" err="1">
                <a:solidFill>
                  <a:prstClr val="white"/>
                </a:solidFill>
                <a:latin typeface="Arial"/>
              </a:rPr>
              <a:t>khoản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0558" y="1478173"/>
            <a:ext cx="9821994" cy="484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92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43244" y="812736"/>
            <a:ext cx="5705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quản lí danh sách tin tức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437F7E-A3DD-4434-910C-5D62A93F4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15735"/>
            <a:ext cx="10058400" cy="498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06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43244" y="812736"/>
            <a:ext cx="5705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quản lí danh sách thẻ tin tức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8A4433-12AA-48BC-A2ED-5D2679DD5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537" y="1615885"/>
            <a:ext cx="9572926" cy="478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8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43244" y="812736"/>
            <a:ext cx="5705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quản lí danh sách bình luận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3CA352-9B37-45B9-81FD-AE7251E63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122" y="1558991"/>
            <a:ext cx="9161755" cy="466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5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706130" y="812736"/>
            <a:ext cx="6242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quản lí Edit Home Your Layout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CDA44F-6A80-467A-A7AD-8BAE63916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622" y="1611500"/>
            <a:ext cx="8948756" cy="443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4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24216" y="812736"/>
            <a:ext cx="6724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quản lí Edit Your Top Menu Layout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F14A5A-91FE-479F-810F-3F6E0BF04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622" y="1503602"/>
            <a:ext cx="8948756" cy="454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99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4263842" y="1159167"/>
            <a:ext cx="7312729" cy="5155356"/>
            <a:chOff x="2523825" y="1354400"/>
            <a:chExt cx="4476450" cy="3155825"/>
          </a:xfrm>
        </p:grpSpPr>
        <p:sp>
          <p:nvSpPr>
            <p:cNvPr id="55" name="Google Shape;55;p13"/>
            <p:cNvSpPr/>
            <p:nvPr/>
          </p:nvSpPr>
          <p:spPr>
            <a:xfrm>
              <a:off x="5135725" y="2136600"/>
              <a:ext cx="424400" cy="668250"/>
            </a:xfrm>
            <a:custGeom>
              <a:avLst/>
              <a:gdLst/>
              <a:ahLst/>
              <a:cxnLst/>
              <a:rect l="l" t="t" r="r" b="b"/>
              <a:pathLst>
                <a:path w="16976" h="26730" extrusionOk="0">
                  <a:moveTo>
                    <a:pt x="159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16500"/>
                  </a:lnTo>
                  <a:cubicBezTo>
                    <a:pt x="1" y="16564"/>
                    <a:pt x="33" y="16595"/>
                    <a:pt x="64" y="16627"/>
                  </a:cubicBezTo>
                  <a:lnTo>
                    <a:pt x="10103" y="26698"/>
                  </a:lnTo>
                  <a:cubicBezTo>
                    <a:pt x="10135" y="26730"/>
                    <a:pt x="10198" y="26730"/>
                    <a:pt x="10230" y="26730"/>
                  </a:cubicBezTo>
                  <a:lnTo>
                    <a:pt x="16817" y="26730"/>
                  </a:lnTo>
                  <a:cubicBezTo>
                    <a:pt x="16912" y="26730"/>
                    <a:pt x="16975" y="26666"/>
                    <a:pt x="16975" y="26571"/>
                  </a:cubicBezTo>
                  <a:cubicBezTo>
                    <a:pt x="16975" y="26476"/>
                    <a:pt x="16880" y="26413"/>
                    <a:pt x="16817" y="26413"/>
                  </a:cubicBezTo>
                  <a:lnTo>
                    <a:pt x="10293" y="26413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5908450" y="1686925"/>
              <a:ext cx="424400" cy="544725"/>
            </a:xfrm>
            <a:custGeom>
              <a:avLst/>
              <a:gdLst/>
              <a:ahLst/>
              <a:cxnLst/>
              <a:rect l="l" t="t" r="r" b="b"/>
              <a:pathLst>
                <a:path w="16976" h="21789" extrusionOk="0">
                  <a:moveTo>
                    <a:pt x="16817" y="0"/>
                  </a:moveTo>
                  <a:cubicBezTo>
                    <a:pt x="16722" y="0"/>
                    <a:pt x="16627" y="63"/>
                    <a:pt x="16627" y="158"/>
                  </a:cubicBezTo>
                  <a:lnTo>
                    <a:pt x="16627" y="11496"/>
                  </a:lnTo>
                  <a:lnTo>
                    <a:pt x="6683" y="21440"/>
                  </a:lnTo>
                  <a:lnTo>
                    <a:pt x="191" y="21440"/>
                  </a:lnTo>
                  <a:cubicBezTo>
                    <a:pt x="96" y="21440"/>
                    <a:pt x="1" y="21535"/>
                    <a:pt x="1" y="21598"/>
                  </a:cubicBezTo>
                  <a:cubicBezTo>
                    <a:pt x="1" y="21693"/>
                    <a:pt x="64" y="21788"/>
                    <a:pt x="159" y="21788"/>
                  </a:cubicBezTo>
                  <a:lnTo>
                    <a:pt x="6746" y="21788"/>
                  </a:lnTo>
                  <a:cubicBezTo>
                    <a:pt x="6778" y="21788"/>
                    <a:pt x="6841" y="21757"/>
                    <a:pt x="6873" y="21725"/>
                  </a:cubicBezTo>
                  <a:lnTo>
                    <a:pt x="16912" y="11686"/>
                  </a:lnTo>
                  <a:cubicBezTo>
                    <a:pt x="16944" y="11654"/>
                    <a:pt x="16975" y="11591"/>
                    <a:pt x="16975" y="11559"/>
                  </a:cubicBezTo>
                  <a:lnTo>
                    <a:pt x="16975" y="158"/>
                  </a:lnTo>
                  <a:cubicBezTo>
                    <a:pt x="16975" y="63"/>
                    <a:pt x="16880" y="0"/>
                    <a:pt x="168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5649575" y="1566175"/>
              <a:ext cx="265250" cy="530875"/>
            </a:xfrm>
            <a:custGeom>
              <a:avLst/>
              <a:gdLst/>
              <a:ahLst/>
              <a:cxnLst/>
              <a:rect l="l" t="t" r="r" b="b"/>
              <a:pathLst>
                <a:path w="10610" h="21235" extrusionOk="0">
                  <a:moveTo>
                    <a:pt x="174" y="1"/>
                  </a:moveTo>
                  <a:cubicBezTo>
                    <a:pt x="135" y="1"/>
                    <a:pt x="95" y="16"/>
                    <a:pt x="63" y="48"/>
                  </a:cubicBezTo>
                  <a:cubicBezTo>
                    <a:pt x="0" y="111"/>
                    <a:pt x="0" y="206"/>
                    <a:pt x="63" y="270"/>
                  </a:cubicBezTo>
                  <a:lnTo>
                    <a:pt x="10293" y="10499"/>
                  </a:lnTo>
                  <a:lnTo>
                    <a:pt x="10293" y="21076"/>
                  </a:lnTo>
                  <a:cubicBezTo>
                    <a:pt x="10293" y="21171"/>
                    <a:pt x="10356" y="21235"/>
                    <a:pt x="10451" y="21235"/>
                  </a:cubicBezTo>
                  <a:cubicBezTo>
                    <a:pt x="10546" y="21235"/>
                    <a:pt x="10609" y="21171"/>
                    <a:pt x="10609" y="21076"/>
                  </a:cubicBezTo>
                  <a:lnTo>
                    <a:pt x="10609" y="10435"/>
                  </a:lnTo>
                  <a:cubicBezTo>
                    <a:pt x="10609" y="10404"/>
                    <a:pt x="10609" y="10340"/>
                    <a:pt x="10578" y="10309"/>
                  </a:cubicBezTo>
                  <a:lnTo>
                    <a:pt x="285" y="48"/>
                  </a:lnTo>
                  <a:cubicBezTo>
                    <a:pt x="253" y="16"/>
                    <a:pt x="214" y="1"/>
                    <a:pt x="17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5423925" y="1354400"/>
              <a:ext cx="266825" cy="266825"/>
            </a:xfrm>
            <a:custGeom>
              <a:avLst/>
              <a:gdLst/>
              <a:ahLst/>
              <a:cxnLst/>
              <a:rect l="l" t="t" r="r" b="b"/>
              <a:pathLst>
                <a:path w="10673" h="10673" extrusionOk="0">
                  <a:moveTo>
                    <a:pt x="5352" y="317"/>
                  </a:moveTo>
                  <a:cubicBezTo>
                    <a:pt x="8108" y="317"/>
                    <a:pt x="10356" y="2565"/>
                    <a:pt x="10356" y="5320"/>
                  </a:cubicBezTo>
                  <a:cubicBezTo>
                    <a:pt x="10356" y="8076"/>
                    <a:pt x="8108" y="10324"/>
                    <a:pt x="5352" y="10324"/>
                  </a:cubicBezTo>
                  <a:cubicBezTo>
                    <a:pt x="2597" y="10324"/>
                    <a:pt x="349" y="8076"/>
                    <a:pt x="349" y="5320"/>
                  </a:cubicBezTo>
                  <a:cubicBezTo>
                    <a:pt x="349" y="2565"/>
                    <a:pt x="2597" y="317"/>
                    <a:pt x="5352" y="317"/>
                  </a:cubicBezTo>
                  <a:close/>
                  <a:moveTo>
                    <a:pt x="5352" y="0"/>
                  </a:moveTo>
                  <a:cubicBezTo>
                    <a:pt x="2407" y="0"/>
                    <a:pt x="0" y="2375"/>
                    <a:pt x="0" y="5320"/>
                  </a:cubicBezTo>
                  <a:cubicBezTo>
                    <a:pt x="0" y="8266"/>
                    <a:pt x="2407" y="10673"/>
                    <a:pt x="5352" y="10673"/>
                  </a:cubicBezTo>
                  <a:cubicBezTo>
                    <a:pt x="8298" y="10673"/>
                    <a:pt x="10673" y="8266"/>
                    <a:pt x="10673" y="5320"/>
                  </a:cubicBezTo>
                  <a:cubicBezTo>
                    <a:pt x="10673" y="2375"/>
                    <a:pt x="8298" y="0"/>
                    <a:pt x="53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5454000" y="1392975"/>
              <a:ext cx="206675" cy="188875"/>
            </a:xfrm>
            <a:custGeom>
              <a:avLst/>
              <a:gdLst/>
              <a:ahLst/>
              <a:cxnLst/>
              <a:rect l="l" t="t" r="r" b="b"/>
              <a:pathLst>
                <a:path w="8267" h="7555" extrusionOk="0">
                  <a:moveTo>
                    <a:pt x="4134" y="1"/>
                  </a:moveTo>
                  <a:cubicBezTo>
                    <a:pt x="3168" y="1"/>
                    <a:pt x="2202" y="373"/>
                    <a:pt x="1458" y="1117"/>
                  </a:cubicBezTo>
                  <a:cubicBezTo>
                    <a:pt x="1" y="2574"/>
                    <a:pt x="1" y="4981"/>
                    <a:pt x="1458" y="6438"/>
                  </a:cubicBezTo>
                  <a:cubicBezTo>
                    <a:pt x="2202" y="7182"/>
                    <a:pt x="3168" y="7554"/>
                    <a:pt x="4134" y="7554"/>
                  </a:cubicBezTo>
                  <a:cubicBezTo>
                    <a:pt x="5100" y="7554"/>
                    <a:pt x="6065" y="7182"/>
                    <a:pt x="6810" y="6438"/>
                  </a:cubicBezTo>
                  <a:cubicBezTo>
                    <a:pt x="8266" y="4981"/>
                    <a:pt x="8266" y="2574"/>
                    <a:pt x="6810" y="1117"/>
                  </a:cubicBezTo>
                  <a:cubicBezTo>
                    <a:pt x="6065" y="373"/>
                    <a:pt x="5100" y="1"/>
                    <a:pt x="413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750250" y="4349475"/>
              <a:ext cx="4052875" cy="160750"/>
            </a:xfrm>
            <a:custGeom>
              <a:avLst/>
              <a:gdLst/>
              <a:ahLst/>
              <a:cxnLst/>
              <a:rect l="l" t="t" r="r" b="b"/>
              <a:pathLst>
                <a:path w="162115" h="6430" extrusionOk="0">
                  <a:moveTo>
                    <a:pt x="81074" y="1"/>
                  </a:moveTo>
                  <a:cubicBezTo>
                    <a:pt x="36294" y="1"/>
                    <a:pt x="1" y="1426"/>
                    <a:pt x="1" y="3199"/>
                  </a:cubicBezTo>
                  <a:cubicBezTo>
                    <a:pt x="1" y="5004"/>
                    <a:pt x="36294" y="6429"/>
                    <a:pt x="81074" y="6429"/>
                  </a:cubicBezTo>
                  <a:cubicBezTo>
                    <a:pt x="125822" y="6429"/>
                    <a:pt x="162115" y="5004"/>
                    <a:pt x="162115" y="3199"/>
                  </a:cubicBezTo>
                  <a:cubicBezTo>
                    <a:pt x="162115" y="1426"/>
                    <a:pt x="125822" y="1"/>
                    <a:pt x="8107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2523825" y="3132600"/>
              <a:ext cx="443400" cy="216175"/>
            </a:xfrm>
            <a:custGeom>
              <a:avLst/>
              <a:gdLst/>
              <a:ahLst/>
              <a:cxnLst/>
              <a:rect l="l" t="t" r="r" b="b"/>
              <a:pathLst>
                <a:path w="17736" h="8647" extrusionOk="0">
                  <a:moveTo>
                    <a:pt x="2756" y="0"/>
                  </a:moveTo>
                  <a:cubicBezTo>
                    <a:pt x="1236" y="0"/>
                    <a:pt x="1" y="1236"/>
                    <a:pt x="1" y="2756"/>
                  </a:cubicBezTo>
                  <a:lnTo>
                    <a:pt x="1" y="5891"/>
                  </a:lnTo>
                  <a:cubicBezTo>
                    <a:pt x="1" y="7411"/>
                    <a:pt x="1236" y="8646"/>
                    <a:pt x="2756" y="8646"/>
                  </a:cubicBezTo>
                  <a:lnTo>
                    <a:pt x="14980" y="8646"/>
                  </a:lnTo>
                  <a:cubicBezTo>
                    <a:pt x="16500" y="8646"/>
                    <a:pt x="17735" y="7411"/>
                    <a:pt x="17735" y="5891"/>
                  </a:cubicBezTo>
                  <a:lnTo>
                    <a:pt x="17735" y="2756"/>
                  </a:lnTo>
                  <a:cubicBezTo>
                    <a:pt x="17735" y="1236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2632300" y="3202275"/>
              <a:ext cx="124325" cy="24575"/>
            </a:xfrm>
            <a:custGeom>
              <a:avLst/>
              <a:gdLst/>
              <a:ahLst/>
              <a:cxnLst/>
              <a:rect l="l" t="t" r="r" b="b"/>
              <a:pathLst>
                <a:path w="4973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4466" y="982"/>
                  </a:lnTo>
                  <a:cubicBezTo>
                    <a:pt x="4751" y="982"/>
                    <a:pt x="4972" y="760"/>
                    <a:pt x="4972" y="475"/>
                  </a:cubicBezTo>
                  <a:cubicBezTo>
                    <a:pt x="4972" y="222"/>
                    <a:pt x="4751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2788275" y="3202275"/>
              <a:ext cx="68900" cy="24575"/>
            </a:xfrm>
            <a:custGeom>
              <a:avLst/>
              <a:gdLst/>
              <a:ahLst/>
              <a:cxnLst/>
              <a:rect l="l" t="t" r="r" b="b"/>
              <a:pathLst>
                <a:path w="2756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249" y="982"/>
                  </a:lnTo>
                  <a:cubicBezTo>
                    <a:pt x="2534" y="982"/>
                    <a:pt x="2755" y="760"/>
                    <a:pt x="2755" y="475"/>
                  </a:cubicBezTo>
                  <a:cubicBezTo>
                    <a:pt x="2755" y="222"/>
                    <a:pt x="2502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703550" y="3253725"/>
              <a:ext cx="153625" cy="25375"/>
            </a:xfrm>
            <a:custGeom>
              <a:avLst/>
              <a:gdLst/>
              <a:ahLst/>
              <a:cxnLst/>
              <a:rect l="l" t="t" r="r" b="b"/>
              <a:pathLst>
                <a:path w="6145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5638" y="1014"/>
                  </a:lnTo>
                  <a:cubicBezTo>
                    <a:pt x="5923" y="1014"/>
                    <a:pt x="6144" y="793"/>
                    <a:pt x="6113" y="507"/>
                  </a:cubicBezTo>
                  <a:cubicBezTo>
                    <a:pt x="6113" y="222"/>
                    <a:pt x="5891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5697075" y="2062200"/>
              <a:ext cx="443375" cy="215375"/>
            </a:xfrm>
            <a:custGeom>
              <a:avLst/>
              <a:gdLst/>
              <a:ahLst/>
              <a:cxnLst/>
              <a:rect l="l" t="t" r="r" b="b"/>
              <a:pathLst>
                <a:path w="17735" h="8615" extrusionOk="0">
                  <a:moveTo>
                    <a:pt x="2724" y="0"/>
                  </a:moveTo>
                  <a:cubicBezTo>
                    <a:pt x="1204" y="0"/>
                    <a:pt x="0" y="1204"/>
                    <a:pt x="0" y="2724"/>
                  </a:cubicBezTo>
                  <a:lnTo>
                    <a:pt x="0" y="5859"/>
                  </a:lnTo>
                  <a:cubicBezTo>
                    <a:pt x="0" y="7379"/>
                    <a:pt x="1204" y="8614"/>
                    <a:pt x="2724" y="8614"/>
                  </a:cubicBezTo>
                  <a:lnTo>
                    <a:pt x="14980" y="8614"/>
                  </a:lnTo>
                  <a:cubicBezTo>
                    <a:pt x="16500" y="8614"/>
                    <a:pt x="17735" y="7379"/>
                    <a:pt x="17735" y="5859"/>
                  </a:cubicBezTo>
                  <a:lnTo>
                    <a:pt x="17735" y="2724"/>
                  </a:lnTo>
                  <a:cubicBezTo>
                    <a:pt x="17735" y="1204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5754075" y="21271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507" y="1"/>
                  </a:moveTo>
                  <a:cubicBezTo>
                    <a:pt x="254" y="1"/>
                    <a:pt x="0" y="254"/>
                    <a:pt x="0" y="508"/>
                  </a:cubicBezTo>
                  <a:cubicBezTo>
                    <a:pt x="0" y="793"/>
                    <a:pt x="254" y="1014"/>
                    <a:pt x="507" y="1014"/>
                  </a:cubicBezTo>
                  <a:lnTo>
                    <a:pt x="3516" y="1014"/>
                  </a:lnTo>
                  <a:cubicBezTo>
                    <a:pt x="3769" y="1014"/>
                    <a:pt x="3991" y="793"/>
                    <a:pt x="3991" y="508"/>
                  </a:cubicBezTo>
                  <a:cubicBezTo>
                    <a:pt x="3991" y="254"/>
                    <a:pt x="3769" y="1"/>
                    <a:pt x="3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5879175" y="2127100"/>
              <a:ext cx="63350" cy="25375"/>
            </a:xfrm>
            <a:custGeom>
              <a:avLst/>
              <a:gdLst/>
              <a:ahLst/>
              <a:cxnLst/>
              <a:rect l="l" t="t" r="r" b="b"/>
              <a:pathLst>
                <a:path w="253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027" y="1014"/>
                  </a:lnTo>
                  <a:cubicBezTo>
                    <a:pt x="2312" y="1014"/>
                    <a:pt x="2534" y="793"/>
                    <a:pt x="2534" y="508"/>
                  </a:cubicBezTo>
                  <a:cubicBezTo>
                    <a:pt x="2534" y="254"/>
                    <a:pt x="2312" y="1"/>
                    <a:pt x="2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6028800" y="2127100"/>
              <a:ext cx="53875" cy="25375"/>
            </a:xfrm>
            <a:custGeom>
              <a:avLst/>
              <a:gdLst/>
              <a:ahLst/>
              <a:cxnLst/>
              <a:rect l="l" t="t" r="r" b="b"/>
              <a:pathLst>
                <a:path w="215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1647" y="1014"/>
                  </a:lnTo>
                  <a:cubicBezTo>
                    <a:pt x="1932" y="1014"/>
                    <a:pt x="2154" y="793"/>
                    <a:pt x="2154" y="508"/>
                  </a:cubicBezTo>
                  <a:cubicBezTo>
                    <a:pt x="2154" y="254"/>
                    <a:pt x="1932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5879175" y="2186500"/>
              <a:ext cx="136200" cy="25350"/>
            </a:xfrm>
            <a:custGeom>
              <a:avLst/>
              <a:gdLst/>
              <a:ahLst/>
              <a:cxnLst/>
              <a:rect l="l" t="t" r="r" b="b"/>
              <a:pathLst>
                <a:path w="5448" h="1014" extrusionOk="0">
                  <a:moveTo>
                    <a:pt x="507" y="0"/>
                  </a:moveTo>
                  <a:cubicBezTo>
                    <a:pt x="222" y="0"/>
                    <a:pt x="0" y="253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4972" y="1014"/>
                  </a:lnTo>
                  <a:cubicBezTo>
                    <a:pt x="5226" y="1014"/>
                    <a:pt x="5447" y="792"/>
                    <a:pt x="5447" y="507"/>
                  </a:cubicBezTo>
                  <a:cubicBezTo>
                    <a:pt x="5447" y="253"/>
                    <a:pt x="5226" y="0"/>
                    <a:pt x="4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3475475" y="2363050"/>
              <a:ext cx="443400" cy="215375"/>
            </a:xfrm>
            <a:custGeom>
              <a:avLst/>
              <a:gdLst/>
              <a:ahLst/>
              <a:cxnLst/>
              <a:rect l="l" t="t" r="r" b="b"/>
              <a:pathLst>
                <a:path w="17736" h="8615" extrusionOk="0">
                  <a:moveTo>
                    <a:pt x="2756" y="0"/>
                  </a:moveTo>
                  <a:cubicBezTo>
                    <a:pt x="1236" y="0"/>
                    <a:pt x="1" y="1204"/>
                    <a:pt x="1" y="2724"/>
                  </a:cubicBezTo>
                  <a:lnTo>
                    <a:pt x="1" y="5859"/>
                  </a:lnTo>
                  <a:cubicBezTo>
                    <a:pt x="1" y="7379"/>
                    <a:pt x="1236" y="8614"/>
                    <a:pt x="2756" y="8614"/>
                  </a:cubicBezTo>
                  <a:lnTo>
                    <a:pt x="15012" y="8614"/>
                  </a:lnTo>
                  <a:cubicBezTo>
                    <a:pt x="16532" y="8614"/>
                    <a:pt x="17736" y="7379"/>
                    <a:pt x="17736" y="5859"/>
                  </a:cubicBezTo>
                  <a:lnTo>
                    <a:pt x="17736" y="2724"/>
                  </a:lnTo>
                  <a:cubicBezTo>
                    <a:pt x="17736" y="1204"/>
                    <a:pt x="16532" y="0"/>
                    <a:pt x="150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3568125" y="2419250"/>
              <a:ext cx="64150" cy="25375"/>
            </a:xfrm>
            <a:custGeom>
              <a:avLst/>
              <a:gdLst/>
              <a:ahLst/>
              <a:cxnLst/>
              <a:rect l="l" t="t" r="r" b="b"/>
              <a:pathLst>
                <a:path w="2566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2059" y="1014"/>
                  </a:lnTo>
                  <a:cubicBezTo>
                    <a:pt x="2344" y="1014"/>
                    <a:pt x="2565" y="792"/>
                    <a:pt x="2565" y="507"/>
                  </a:cubicBezTo>
                  <a:cubicBezTo>
                    <a:pt x="2565" y="222"/>
                    <a:pt x="234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671050" y="2419250"/>
              <a:ext cx="45925" cy="25375"/>
            </a:xfrm>
            <a:custGeom>
              <a:avLst/>
              <a:gdLst/>
              <a:ahLst/>
              <a:cxnLst/>
              <a:rect l="l" t="t" r="r" b="b"/>
              <a:pathLst>
                <a:path w="1837" h="1015" extrusionOk="0"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362" y="1014"/>
                  </a:lnTo>
                  <a:cubicBezTo>
                    <a:pt x="1615" y="1014"/>
                    <a:pt x="1837" y="792"/>
                    <a:pt x="1837" y="507"/>
                  </a:cubicBezTo>
                  <a:cubicBezTo>
                    <a:pt x="1837" y="222"/>
                    <a:pt x="1615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3663125" y="2476250"/>
              <a:ext cx="119575" cy="25375"/>
            </a:xfrm>
            <a:custGeom>
              <a:avLst/>
              <a:gdLst/>
              <a:ahLst/>
              <a:cxnLst/>
              <a:rect l="l" t="t" r="r" b="b"/>
              <a:pathLst>
                <a:path w="4783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1014"/>
                    <a:pt x="507" y="1014"/>
                  </a:cubicBezTo>
                  <a:lnTo>
                    <a:pt x="4276" y="1014"/>
                  </a:lnTo>
                  <a:cubicBezTo>
                    <a:pt x="4561" y="1014"/>
                    <a:pt x="4782" y="793"/>
                    <a:pt x="4782" y="508"/>
                  </a:cubicBezTo>
                  <a:cubicBezTo>
                    <a:pt x="4782" y="223"/>
                    <a:pt x="4561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3815925" y="2476250"/>
              <a:ext cx="52275" cy="25375"/>
            </a:xfrm>
            <a:custGeom>
              <a:avLst/>
              <a:gdLst/>
              <a:ahLst/>
              <a:cxnLst/>
              <a:rect l="l" t="t" r="r" b="b"/>
              <a:pathLst>
                <a:path w="2091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476" y="1014"/>
                  </a:cubicBezTo>
                  <a:lnTo>
                    <a:pt x="1584" y="1014"/>
                  </a:lnTo>
                  <a:cubicBezTo>
                    <a:pt x="1869" y="1014"/>
                    <a:pt x="2091" y="793"/>
                    <a:pt x="2091" y="508"/>
                  </a:cubicBezTo>
                  <a:cubicBezTo>
                    <a:pt x="2091" y="223"/>
                    <a:pt x="1869" y="1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309925" y="2437475"/>
              <a:ext cx="1383150" cy="1963475"/>
            </a:xfrm>
            <a:custGeom>
              <a:avLst/>
              <a:gdLst/>
              <a:ahLst/>
              <a:cxnLst/>
              <a:rect l="l" t="t" r="r" b="b"/>
              <a:pathLst>
                <a:path w="55326" h="78539" extrusionOk="0">
                  <a:moveTo>
                    <a:pt x="4339" y="0"/>
                  </a:moveTo>
                  <a:cubicBezTo>
                    <a:pt x="1964" y="0"/>
                    <a:pt x="0" y="1932"/>
                    <a:pt x="0" y="4339"/>
                  </a:cubicBezTo>
                  <a:lnTo>
                    <a:pt x="0" y="74169"/>
                  </a:lnTo>
                  <a:cubicBezTo>
                    <a:pt x="0" y="76576"/>
                    <a:pt x="1964" y="78539"/>
                    <a:pt x="4339" y="78539"/>
                  </a:cubicBezTo>
                  <a:lnTo>
                    <a:pt x="50987" y="78539"/>
                  </a:lnTo>
                  <a:cubicBezTo>
                    <a:pt x="53394" y="78539"/>
                    <a:pt x="55326" y="76576"/>
                    <a:pt x="55326" y="74169"/>
                  </a:cubicBezTo>
                  <a:lnTo>
                    <a:pt x="55326" y="4339"/>
                  </a:lnTo>
                  <a:cubicBezTo>
                    <a:pt x="55326" y="1932"/>
                    <a:pt x="53394" y="0"/>
                    <a:pt x="50987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408875" y="2618775"/>
              <a:ext cx="1170200" cy="1618300"/>
            </a:xfrm>
            <a:custGeom>
              <a:avLst/>
              <a:gdLst/>
              <a:ahLst/>
              <a:cxnLst/>
              <a:rect l="l" t="t" r="r" b="b"/>
              <a:pathLst>
                <a:path w="46808" h="64732" extrusionOk="0">
                  <a:moveTo>
                    <a:pt x="1" y="0"/>
                  </a:moveTo>
                  <a:lnTo>
                    <a:pt x="1" y="64732"/>
                  </a:lnTo>
                  <a:lnTo>
                    <a:pt x="46808" y="64732"/>
                  </a:lnTo>
                  <a:lnTo>
                    <a:pt x="46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5484100" y="2655975"/>
              <a:ext cx="1052225" cy="1524900"/>
            </a:xfrm>
            <a:custGeom>
              <a:avLst/>
              <a:gdLst/>
              <a:ahLst/>
              <a:cxnLst/>
              <a:rect l="l" t="t" r="r" b="b"/>
              <a:pathLst>
                <a:path w="42089" h="60996" extrusionOk="0">
                  <a:moveTo>
                    <a:pt x="41708" y="317"/>
                  </a:moveTo>
                  <a:lnTo>
                    <a:pt x="41708" y="60647"/>
                  </a:lnTo>
                  <a:lnTo>
                    <a:pt x="349" y="60647"/>
                  </a:lnTo>
                  <a:lnTo>
                    <a:pt x="349" y="317"/>
                  </a:lnTo>
                  <a:close/>
                  <a:moveTo>
                    <a:pt x="0" y="1"/>
                  </a:moveTo>
                  <a:lnTo>
                    <a:pt x="0" y="60995"/>
                  </a:lnTo>
                  <a:lnTo>
                    <a:pt x="42088" y="60995"/>
                  </a:lnTo>
                  <a:lnTo>
                    <a:pt x="4208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5488050" y="3919575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0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5488050" y="3667000"/>
              <a:ext cx="1043525" cy="7950"/>
            </a:xfrm>
            <a:custGeom>
              <a:avLst/>
              <a:gdLst/>
              <a:ahLst/>
              <a:cxnLst/>
              <a:rect l="l" t="t" r="r" b="b"/>
              <a:pathLst>
                <a:path w="41741" h="318" extrusionOk="0">
                  <a:moveTo>
                    <a:pt x="1" y="1"/>
                  </a:moveTo>
                  <a:lnTo>
                    <a:pt x="1" y="318"/>
                  </a:lnTo>
                  <a:lnTo>
                    <a:pt x="41740" y="318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5488050" y="3413650"/>
              <a:ext cx="1043525" cy="8750"/>
            </a:xfrm>
            <a:custGeom>
              <a:avLst/>
              <a:gdLst/>
              <a:ahLst/>
              <a:cxnLst/>
              <a:rect l="l" t="t" r="r" b="b"/>
              <a:pathLst>
                <a:path w="41741" h="350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5488050" y="3161100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5488050" y="2908550"/>
              <a:ext cx="1043525" cy="7925"/>
            </a:xfrm>
            <a:custGeom>
              <a:avLst/>
              <a:gdLst/>
              <a:ahLst/>
              <a:cxnLst/>
              <a:rect l="l" t="t" r="r" b="b"/>
              <a:pathLst>
                <a:path w="41741" h="317" extrusionOk="0">
                  <a:moveTo>
                    <a:pt x="1" y="0"/>
                  </a:moveTo>
                  <a:lnTo>
                    <a:pt x="1" y="317"/>
                  </a:lnTo>
                  <a:lnTo>
                    <a:pt x="41740" y="317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35340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617922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6005850" y="2659950"/>
              <a:ext cx="8725" cy="1516950"/>
            </a:xfrm>
            <a:custGeom>
              <a:avLst/>
              <a:gdLst/>
              <a:ahLst/>
              <a:cxnLst/>
              <a:rect l="l" t="t" r="r" b="b"/>
              <a:pathLst>
                <a:path w="349" h="60678" extrusionOk="0">
                  <a:moveTo>
                    <a:pt x="0" y="0"/>
                  </a:moveTo>
                  <a:lnTo>
                    <a:pt x="0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583165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565747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5665400" y="3611600"/>
              <a:ext cx="104525" cy="212200"/>
            </a:xfrm>
            <a:custGeom>
              <a:avLst/>
              <a:gdLst/>
              <a:ahLst/>
              <a:cxnLst/>
              <a:rect l="l" t="t" r="r" b="b"/>
              <a:pathLst>
                <a:path w="4181" h="8488" extrusionOk="0">
                  <a:moveTo>
                    <a:pt x="0" y="0"/>
                  </a:moveTo>
                  <a:lnTo>
                    <a:pt x="0" y="8487"/>
                  </a:lnTo>
                  <a:lnTo>
                    <a:pt x="4181" y="8487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5814250" y="3442950"/>
              <a:ext cx="104525" cy="380850"/>
            </a:xfrm>
            <a:custGeom>
              <a:avLst/>
              <a:gdLst/>
              <a:ahLst/>
              <a:cxnLst/>
              <a:rect l="l" t="t" r="r" b="b"/>
              <a:pathLst>
                <a:path w="4181" h="15234" extrusionOk="0">
                  <a:moveTo>
                    <a:pt x="0" y="1"/>
                  </a:moveTo>
                  <a:lnTo>
                    <a:pt x="0" y="15233"/>
                  </a:lnTo>
                  <a:lnTo>
                    <a:pt x="4181" y="15233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5962300" y="3735900"/>
              <a:ext cx="104525" cy="87900"/>
            </a:xfrm>
            <a:custGeom>
              <a:avLst/>
              <a:gdLst/>
              <a:ahLst/>
              <a:cxnLst/>
              <a:rect l="l" t="t" r="r" b="b"/>
              <a:pathLst>
                <a:path w="4181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4181" y="3515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6110350" y="3544300"/>
              <a:ext cx="104525" cy="279500"/>
            </a:xfrm>
            <a:custGeom>
              <a:avLst/>
              <a:gdLst/>
              <a:ahLst/>
              <a:cxnLst/>
              <a:rect l="l" t="t" r="r" b="b"/>
              <a:pathLst>
                <a:path w="4181" h="11180" extrusionOk="0">
                  <a:moveTo>
                    <a:pt x="0" y="0"/>
                  </a:moveTo>
                  <a:lnTo>
                    <a:pt x="0" y="11179"/>
                  </a:lnTo>
                  <a:lnTo>
                    <a:pt x="4181" y="11179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6259200" y="3648800"/>
              <a:ext cx="104525" cy="175000"/>
            </a:xfrm>
            <a:custGeom>
              <a:avLst/>
              <a:gdLst/>
              <a:ahLst/>
              <a:cxnLst/>
              <a:rect l="l" t="t" r="r" b="b"/>
              <a:pathLst>
                <a:path w="4181" h="7000" extrusionOk="0">
                  <a:moveTo>
                    <a:pt x="0" y="1"/>
                  </a:moveTo>
                  <a:lnTo>
                    <a:pt x="0" y="6999"/>
                  </a:lnTo>
                  <a:lnTo>
                    <a:pt x="4181" y="6999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6089775" y="3891850"/>
              <a:ext cx="138575" cy="24575"/>
            </a:xfrm>
            <a:custGeom>
              <a:avLst/>
              <a:gdLst/>
              <a:ahLst/>
              <a:cxnLst/>
              <a:rect l="l" t="t" r="r" b="b"/>
              <a:pathLst>
                <a:path w="5543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5035" y="983"/>
                  </a:lnTo>
                  <a:cubicBezTo>
                    <a:pt x="5289" y="983"/>
                    <a:pt x="5542" y="761"/>
                    <a:pt x="5542" y="508"/>
                  </a:cubicBezTo>
                  <a:cubicBezTo>
                    <a:pt x="5542" y="223"/>
                    <a:pt x="5289" y="1"/>
                    <a:pt x="50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6324125" y="3891850"/>
              <a:ext cx="53050" cy="24575"/>
            </a:xfrm>
            <a:custGeom>
              <a:avLst/>
              <a:gdLst/>
              <a:ahLst/>
              <a:cxnLst/>
              <a:rect l="l" t="t" r="r" b="b"/>
              <a:pathLst>
                <a:path w="2122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615" y="983"/>
                  </a:lnTo>
                  <a:cubicBezTo>
                    <a:pt x="1900" y="983"/>
                    <a:pt x="2122" y="761"/>
                    <a:pt x="2122" y="508"/>
                  </a:cubicBezTo>
                  <a:cubicBezTo>
                    <a:pt x="2122" y="223"/>
                    <a:pt x="1900" y="1"/>
                    <a:pt x="16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6146775" y="3936200"/>
              <a:ext cx="60200" cy="25350"/>
            </a:xfrm>
            <a:custGeom>
              <a:avLst/>
              <a:gdLst/>
              <a:ahLst/>
              <a:cxnLst/>
              <a:rect l="l" t="t" r="r" b="b"/>
              <a:pathLst>
                <a:path w="2408" h="1014" extrusionOk="0">
                  <a:moveTo>
                    <a:pt x="475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900" y="1014"/>
                  </a:lnTo>
                  <a:cubicBezTo>
                    <a:pt x="2185" y="1014"/>
                    <a:pt x="2407" y="792"/>
                    <a:pt x="2407" y="507"/>
                  </a:cubicBezTo>
                  <a:cubicBezTo>
                    <a:pt x="2407" y="222"/>
                    <a:pt x="2185" y="0"/>
                    <a:pt x="190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6243350" y="3936200"/>
              <a:ext cx="106125" cy="25350"/>
            </a:xfrm>
            <a:custGeom>
              <a:avLst/>
              <a:gdLst/>
              <a:ahLst/>
              <a:cxnLst/>
              <a:rect l="l" t="t" r="r" b="b"/>
              <a:pathLst>
                <a:path w="4245" h="1014" extrusionOk="0">
                  <a:moveTo>
                    <a:pt x="508" y="0"/>
                  </a:moveTo>
                  <a:cubicBezTo>
                    <a:pt x="223" y="0"/>
                    <a:pt x="1" y="222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3738" y="1014"/>
                  </a:lnTo>
                  <a:cubicBezTo>
                    <a:pt x="3991" y="1014"/>
                    <a:pt x="4245" y="792"/>
                    <a:pt x="4245" y="507"/>
                  </a:cubicBezTo>
                  <a:cubicBezTo>
                    <a:pt x="4245" y="222"/>
                    <a:pt x="4023" y="0"/>
                    <a:pt x="37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6271850" y="3225225"/>
              <a:ext cx="137800" cy="25375"/>
            </a:xfrm>
            <a:custGeom>
              <a:avLst/>
              <a:gdLst/>
              <a:ahLst/>
              <a:cxnLst/>
              <a:rect l="l" t="t" r="r" b="b"/>
              <a:pathLst>
                <a:path w="5512" h="1015" extrusionOk="0">
                  <a:moveTo>
                    <a:pt x="508" y="1"/>
                  </a:moveTo>
                  <a:cubicBezTo>
                    <a:pt x="223" y="1"/>
                    <a:pt x="1" y="254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5005" y="1014"/>
                  </a:lnTo>
                  <a:cubicBezTo>
                    <a:pt x="5290" y="1014"/>
                    <a:pt x="5511" y="792"/>
                    <a:pt x="5511" y="507"/>
                  </a:cubicBezTo>
                  <a:cubicBezTo>
                    <a:pt x="5511" y="254"/>
                    <a:pt x="5290" y="1"/>
                    <a:pt x="50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6328075" y="3270350"/>
              <a:ext cx="60975" cy="25375"/>
            </a:xfrm>
            <a:custGeom>
              <a:avLst/>
              <a:gdLst/>
              <a:ahLst/>
              <a:cxnLst/>
              <a:rect l="l" t="t" r="r" b="b"/>
              <a:pathLst>
                <a:path w="2439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1932" y="1014"/>
                  </a:lnTo>
                  <a:cubicBezTo>
                    <a:pt x="2186" y="1014"/>
                    <a:pt x="2439" y="793"/>
                    <a:pt x="2439" y="508"/>
                  </a:cubicBezTo>
                  <a:cubicBezTo>
                    <a:pt x="2439" y="223"/>
                    <a:pt x="2186" y="1"/>
                    <a:pt x="193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5649575" y="3891850"/>
              <a:ext cx="113225" cy="24575"/>
            </a:xfrm>
            <a:custGeom>
              <a:avLst/>
              <a:gdLst/>
              <a:ahLst/>
              <a:cxnLst/>
              <a:rect l="l" t="t" r="r" b="b"/>
              <a:pathLst>
                <a:path w="4529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022" y="983"/>
                  </a:lnTo>
                  <a:cubicBezTo>
                    <a:pt x="4307" y="983"/>
                    <a:pt x="4529" y="761"/>
                    <a:pt x="4529" y="508"/>
                  </a:cubicBezTo>
                  <a:cubicBezTo>
                    <a:pt x="4529" y="223"/>
                    <a:pt x="4307" y="1"/>
                    <a:pt x="40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5794450" y="3891850"/>
              <a:ext cx="58625" cy="24575"/>
            </a:xfrm>
            <a:custGeom>
              <a:avLst/>
              <a:gdLst/>
              <a:ahLst/>
              <a:cxnLst/>
              <a:rect l="l" t="t" r="r" b="b"/>
              <a:pathLst>
                <a:path w="2345" h="983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3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5746150" y="3936200"/>
              <a:ext cx="121950" cy="25350"/>
            </a:xfrm>
            <a:custGeom>
              <a:avLst/>
              <a:gdLst/>
              <a:ahLst/>
              <a:cxnLst/>
              <a:rect l="l" t="t" r="r" b="b"/>
              <a:pathLst>
                <a:path w="4878" h="1014" extrusionOk="0">
                  <a:moveTo>
                    <a:pt x="476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92"/>
                    <a:pt x="222" y="1014"/>
                    <a:pt x="476" y="1014"/>
                  </a:cubicBezTo>
                  <a:lnTo>
                    <a:pt x="4403" y="1014"/>
                  </a:lnTo>
                  <a:cubicBezTo>
                    <a:pt x="4656" y="1014"/>
                    <a:pt x="4878" y="792"/>
                    <a:pt x="4878" y="507"/>
                  </a:cubicBezTo>
                  <a:cubicBezTo>
                    <a:pt x="4878" y="222"/>
                    <a:pt x="4656" y="0"/>
                    <a:pt x="44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5552175" y="2762075"/>
              <a:ext cx="113250" cy="24575"/>
            </a:xfrm>
            <a:custGeom>
              <a:avLst/>
              <a:gdLst/>
              <a:ahLst/>
              <a:cxnLst/>
              <a:rect l="l" t="t" r="r" b="b"/>
              <a:pathLst>
                <a:path w="4530" h="983" extrusionOk="0">
                  <a:moveTo>
                    <a:pt x="507" y="0"/>
                  </a:moveTo>
                  <a:cubicBezTo>
                    <a:pt x="222" y="0"/>
                    <a:pt x="1" y="222"/>
                    <a:pt x="1" y="475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4023" y="982"/>
                  </a:lnTo>
                  <a:cubicBezTo>
                    <a:pt x="4276" y="982"/>
                    <a:pt x="4529" y="760"/>
                    <a:pt x="4529" y="475"/>
                  </a:cubicBezTo>
                  <a:cubicBezTo>
                    <a:pt x="4529" y="222"/>
                    <a:pt x="4276" y="0"/>
                    <a:pt x="40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5697075" y="276207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475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5647975" y="2806400"/>
              <a:ext cx="122750" cy="25375"/>
            </a:xfrm>
            <a:custGeom>
              <a:avLst/>
              <a:gdLst/>
              <a:ahLst/>
              <a:cxnLst/>
              <a:rect l="l" t="t" r="r" b="b"/>
              <a:pathLst>
                <a:path w="4910" h="1015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507" y="1014"/>
                  </a:cubicBezTo>
                  <a:lnTo>
                    <a:pt x="4403" y="1014"/>
                  </a:lnTo>
                  <a:cubicBezTo>
                    <a:pt x="4688" y="1014"/>
                    <a:pt x="4909" y="793"/>
                    <a:pt x="4909" y="508"/>
                  </a:cubicBezTo>
                  <a:cubicBezTo>
                    <a:pt x="4909" y="223"/>
                    <a:pt x="4688" y="1"/>
                    <a:pt x="44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5753275" y="2773150"/>
              <a:ext cx="547125" cy="547100"/>
            </a:xfrm>
            <a:custGeom>
              <a:avLst/>
              <a:gdLst/>
              <a:ahLst/>
              <a:cxnLst/>
              <a:rect l="l" t="t" r="r" b="b"/>
              <a:pathLst>
                <a:path w="21885" h="21884" extrusionOk="0">
                  <a:moveTo>
                    <a:pt x="10927" y="983"/>
                  </a:moveTo>
                  <a:cubicBezTo>
                    <a:pt x="16437" y="983"/>
                    <a:pt x="20902" y="5448"/>
                    <a:pt x="20871" y="10927"/>
                  </a:cubicBezTo>
                  <a:cubicBezTo>
                    <a:pt x="20871" y="16437"/>
                    <a:pt x="16437" y="20902"/>
                    <a:pt x="10927" y="20902"/>
                  </a:cubicBezTo>
                  <a:cubicBezTo>
                    <a:pt x="5448" y="20902"/>
                    <a:pt x="982" y="16437"/>
                    <a:pt x="982" y="10927"/>
                  </a:cubicBezTo>
                  <a:cubicBezTo>
                    <a:pt x="982" y="5448"/>
                    <a:pt x="5448" y="983"/>
                    <a:pt x="10927" y="983"/>
                  </a:cubicBezTo>
                  <a:close/>
                  <a:moveTo>
                    <a:pt x="10927" y="1"/>
                  </a:moveTo>
                  <a:cubicBezTo>
                    <a:pt x="4909" y="1"/>
                    <a:pt x="1" y="4909"/>
                    <a:pt x="1" y="10958"/>
                  </a:cubicBezTo>
                  <a:cubicBezTo>
                    <a:pt x="1" y="16975"/>
                    <a:pt x="4909" y="21884"/>
                    <a:pt x="10927" y="21884"/>
                  </a:cubicBezTo>
                  <a:cubicBezTo>
                    <a:pt x="16975" y="21884"/>
                    <a:pt x="21884" y="16975"/>
                    <a:pt x="21884" y="10958"/>
                  </a:cubicBezTo>
                  <a:cubicBezTo>
                    <a:pt x="21884" y="4909"/>
                    <a:pt x="16975" y="1"/>
                    <a:pt x="109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6012975" y="2804200"/>
              <a:ext cx="202700" cy="448775"/>
            </a:xfrm>
            <a:custGeom>
              <a:avLst/>
              <a:gdLst/>
              <a:ahLst/>
              <a:cxnLst/>
              <a:rect l="l" t="t" r="r" b="b"/>
              <a:pathLst>
                <a:path w="8108" h="17951" extrusionOk="0">
                  <a:moveTo>
                    <a:pt x="5510" y="0"/>
                  </a:moveTo>
                  <a:cubicBezTo>
                    <a:pt x="5335" y="0"/>
                    <a:pt x="5155" y="93"/>
                    <a:pt x="5067" y="247"/>
                  </a:cubicBezTo>
                  <a:lnTo>
                    <a:pt x="95" y="9463"/>
                  </a:lnTo>
                  <a:cubicBezTo>
                    <a:pt x="0" y="9653"/>
                    <a:pt x="32" y="9875"/>
                    <a:pt x="190" y="10033"/>
                  </a:cubicBezTo>
                  <a:lnTo>
                    <a:pt x="7189" y="17792"/>
                  </a:lnTo>
                  <a:cubicBezTo>
                    <a:pt x="7284" y="17887"/>
                    <a:pt x="7411" y="17950"/>
                    <a:pt x="7569" y="17950"/>
                  </a:cubicBezTo>
                  <a:cubicBezTo>
                    <a:pt x="7664" y="17950"/>
                    <a:pt x="7791" y="17918"/>
                    <a:pt x="7886" y="17823"/>
                  </a:cubicBezTo>
                  <a:cubicBezTo>
                    <a:pt x="8107" y="17633"/>
                    <a:pt x="8107" y="17317"/>
                    <a:pt x="7917" y="17127"/>
                  </a:cubicBezTo>
                  <a:lnTo>
                    <a:pt x="1172" y="9621"/>
                  </a:lnTo>
                  <a:lnTo>
                    <a:pt x="5954" y="722"/>
                  </a:lnTo>
                  <a:cubicBezTo>
                    <a:pt x="6081" y="501"/>
                    <a:pt x="5986" y="184"/>
                    <a:pt x="5732" y="57"/>
                  </a:cubicBezTo>
                  <a:cubicBezTo>
                    <a:pt x="5665" y="18"/>
                    <a:pt x="5588" y="0"/>
                    <a:pt x="5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5752500" y="3033625"/>
              <a:ext cx="287400" cy="38025"/>
            </a:xfrm>
            <a:custGeom>
              <a:avLst/>
              <a:gdLst/>
              <a:ahLst/>
              <a:cxnLst/>
              <a:rect l="l" t="t" r="r" b="b"/>
              <a:pathLst>
                <a:path w="11496" h="1521" extrusionOk="0">
                  <a:moveTo>
                    <a:pt x="10958" y="1"/>
                  </a:moveTo>
                  <a:lnTo>
                    <a:pt x="507" y="508"/>
                  </a:lnTo>
                  <a:cubicBezTo>
                    <a:pt x="222" y="539"/>
                    <a:pt x="0" y="761"/>
                    <a:pt x="32" y="1046"/>
                  </a:cubicBezTo>
                  <a:cubicBezTo>
                    <a:pt x="32" y="1331"/>
                    <a:pt x="253" y="1521"/>
                    <a:pt x="507" y="1521"/>
                  </a:cubicBezTo>
                  <a:lnTo>
                    <a:pt x="538" y="1521"/>
                  </a:lnTo>
                  <a:lnTo>
                    <a:pt x="10989" y="1014"/>
                  </a:lnTo>
                  <a:cubicBezTo>
                    <a:pt x="11274" y="1014"/>
                    <a:pt x="11496" y="761"/>
                    <a:pt x="11464" y="476"/>
                  </a:cubicBezTo>
                  <a:cubicBezTo>
                    <a:pt x="11464" y="223"/>
                    <a:pt x="11211" y="1"/>
                    <a:pt x="109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5476175" y="4097700"/>
              <a:ext cx="1068075" cy="25375"/>
            </a:xfrm>
            <a:custGeom>
              <a:avLst/>
              <a:gdLst/>
              <a:ahLst/>
              <a:cxnLst/>
              <a:rect l="l" t="t" r="r" b="b"/>
              <a:pathLst>
                <a:path w="42723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93"/>
                    <a:pt x="222" y="1014"/>
                    <a:pt x="476" y="1014"/>
                  </a:cubicBezTo>
                  <a:lnTo>
                    <a:pt x="42215" y="1014"/>
                  </a:lnTo>
                  <a:cubicBezTo>
                    <a:pt x="42500" y="1014"/>
                    <a:pt x="42722" y="793"/>
                    <a:pt x="42722" y="508"/>
                  </a:cubicBezTo>
                  <a:cubicBezTo>
                    <a:pt x="42722" y="223"/>
                    <a:pt x="42500" y="1"/>
                    <a:pt x="422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6432575" y="2697950"/>
              <a:ext cx="70500" cy="69700"/>
            </a:xfrm>
            <a:custGeom>
              <a:avLst/>
              <a:gdLst/>
              <a:ahLst/>
              <a:cxnLst/>
              <a:rect l="l" t="t" r="r" b="b"/>
              <a:pathLst>
                <a:path w="2820" h="2788" extrusionOk="0">
                  <a:moveTo>
                    <a:pt x="2154" y="665"/>
                  </a:moveTo>
                  <a:lnTo>
                    <a:pt x="2154" y="2122"/>
                  </a:lnTo>
                  <a:lnTo>
                    <a:pt x="666" y="2122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2470"/>
                  </a:lnTo>
                  <a:cubicBezTo>
                    <a:pt x="1" y="2629"/>
                    <a:pt x="159" y="2787"/>
                    <a:pt x="349" y="2787"/>
                  </a:cubicBezTo>
                  <a:lnTo>
                    <a:pt x="2471" y="2787"/>
                  </a:lnTo>
                  <a:cubicBezTo>
                    <a:pt x="2661" y="2787"/>
                    <a:pt x="2819" y="2629"/>
                    <a:pt x="2819" y="2470"/>
                  </a:cubicBezTo>
                  <a:lnTo>
                    <a:pt x="2819" y="317"/>
                  </a:lnTo>
                  <a:cubicBezTo>
                    <a:pt x="2819" y="127"/>
                    <a:pt x="2661" y="0"/>
                    <a:pt x="247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5565650" y="3215725"/>
              <a:ext cx="68100" cy="68125"/>
            </a:xfrm>
            <a:custGeom>
              <a:avLst/>
              <a:gdLst/>
              <a:ahLst/>
              <a:cxnLst/>
              <a:rect l="l" t="t" r="r" b="b"/>
              <a:pathLst>
                <a:path w="2724" h="2725" extrusionOk="0">
                  <a:moveTo>
                    <a:pt x="2027" y="666"/>
                  </a:moveTo>
                  <a:lnTo>
                    <a:pt x="2027" y="2059"/>
                  </a:lnTo>
                  <a:lnTo>
                    <a:pt x="665" y="2059"/>
                  </a:lnTo>
                  <a:lnTo>
                    <a:pt x="665" y="666"/>
                  </a:lnTo>
                  <a:close/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2408"/>
                  </a:lnTo>
                  <a:cubicBezTo>
                    <a:pt x="0" y="2566"/>
                    <a:pt x="127" y="2724"/>
                    <a:pt x="317" y="2724"/>
                  </a:cubicBezTo>
                  <a:lnTo>
                    <a:pt x="2375" y="2724"/>
                  </a:lnTo>
                  <a:cubicBezTo>
                    <a:pt x="2565" y="2724"/>
                    <a:pt x="2724" y="2566"/>
                    <a:pt x="2692" y="2408"/>
                  </a:cubicBezTo>
                  <a:lnTo>
                    <a:pt x="2692" y="349"/>
                  </a:lnTo>
                  <a:cubicBezTo>
                    <a:pt x="2692" y="159"/>
                    <a:pt x="2565" y="1"/>
                    <a:pt x="23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6265525" y="3410500"/>
              <a:ext cx="182125" cy="75225"/>
            </a:xfrm>
            <a:custGeom>
              <a:avLst/>
              <a:gdLst/>
              <a:ahLst/>
              <a:cxnLst/>
              <a:rect l="l" t="t" r="r" b="b"/>
              <a:pathLst>
                <a:path w="7285" h="3009" extrusionOk="0">
                  <a:moveTo>
                    <a:pt x="6619" y="665"/>
                  </a:moveTo>
                  <a:lnTo>
                    <a:pt x="6619" y="2344"/>
                  </a:lnTo>
                  <a:lnTo>
                    <a:pt x="666" y="2344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59"/>
                    <a:pt x="1" y="349"/>
                  </a:cubicBezTo>
                  <a:lnTo>
                    <a:pt x="1" y="2660"/>
                  </a:lnTo>
                  <a:cubicBezTo>
                    <a:pt x="1" y="2850"/>
                    <a:pt x="159" y="3009"/>
                    <a:pt x="349" y="3009"/>
                  </a:cubicBezTo>
                  <a:lnTo>
                    <a:pt x="6936" y="3009"/>
                  </a:lnTo>
                  <a:cubicBezTo>
                    <a:pt x="7126" y="3009"/>
                    <a:pt x="7285" y="2850"/>
                    <a:pt x="7285" y="2660"/>
                  </a:cubicBezTo>
                  <a:lnTo>
                    <a:pt x="7285" y="349"/>
                  </a:lnTo>
                  <a:cubicBezTo>
                    <a:pt x="7285" y="159"/>
                    <a:pt x="7126" y="0"/>
                    <a:pt x="69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5517350" y="4004275"/>
              <a:ext cx="148875" cy="74450"/>
            </a:xfrm>
            <a:custGeom>
              <a:avLst/>
              <a:gdLst/>
              <a:ahLst/>
              <a:cxnLst/>
              <a:rect l="l" t="t" r="r" b="b"/>
              <a:pathLst>
                <a:path w="5955" h="2978" extrusionOk="0">
                  <a:moveTo>
                    <a:pt x="5289" y="666"/>
                  </a:moveTo>
                  <a:lnTo>
                    <a:pt x="5289" y="2313"/>
                  </a:lnTo>
                  <a:lnTo>
                    <a:pt x="665" y="2313"/>
                  </a:lnTo>
                  <a:lnTo>
                    <a:pt x="665" y="666"/>
                  </a:lnTo>
                  <a:close/>
                  <a:moveTo>
                    <a:pt x="349" y="1"/>
                  </a:moveTo>
                  <a:cubicBezTo>
                    <a:pt x="159" y="1"/>
                    <a:pt x="0" y="128"/>
                    <a:pt x="0" y="318"/>
                  </a:cubicBezTo>
                  <a:lnTo>
                    <a:pt x="0" y="2629"/>
                  </a:lnTo>
                  <a:cubicBezTo>
                    <a:pt x="0" y="2819"/>
                    <a:pt x="159" y="2978"/>
                    <a:pt x="349" y="2978"/>
                  </a:cubicBezTo>
                  <a:lnTo>
                    <a:pt x="5606" y="2978"/>
                  </a:lnTo>
                  <a:cubicBezTo>
                    <a:pt x="5796" y="2978"/>
                    <a:pt x="5954" y="2819"/>
                    <a:pt x="5954" y="2629"/>
                  </a:cubicBezTo>
                  <a:lnTo>
                    <a:pt x="5954" y="318"/>
                  </a:lnTo>
                  <a:cubicBezTo>
                    <a:pt x="5954" y="128"/>
                    <a:pt x="5796" y="1"/>
                    <a:pt x="56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5697850" y="4004275"/>
              <a:ext cx="87125" cy="74450"/>
            </a:xfrm>
            <a:custGeom>
              <a:avLst/>
              <a:gdLst/>
              <a:ahLst/>
              <a:cxnLst/>
              <a:rect l="l" t="t" r="r" b="b"/>
              <a:pathLst>
                <a:path w="3485" h="2978" extrusionOk="0">
                  <a:moveTo>
                    <a:pt x="2819" y="666"/>
                  </a:moveTo>
                  <a:lnTo>
                    <a:pt x="2819" y="2313"/>
                  </a:lnTo>
                  <a:lnTo>
                    <a:pt x="666" y="2313"/>
                  </a:lnTo>
                  <a:lnTo>
                    <a:pt x="666" y="666"/>
                  </a:lnTo>
                  <a:close/>
                  <a:moveTo>
                    <a:pt x="318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2629"/>
                  </a:lnTo>
                  <a:cubicBezTo>
                    <a:pt x="1" y="2819"/>
                    <a:pt x="159" y="2978"/>
                    <a:pt x="318" y="2978"/>
                  </a:cubicBezTo>
                  <a:lnTo>
                    <a:pt x="3136" y="2978"/>
                  </a:lnTo>
                  <a:cubicBezTo>
                    <a:pt x="3326" y="2978"/>
                    <a:pt x="3484" y="2819"/>
                    <a:pt x="3484" y="2629"/>
                  </a:cubicBezTo>
                  <a:lnTo>
                    <a:pt x="3484" y="318"/>
                  </a:lnTo>
                  <a:cubicBezTo>
                    <a:pt x="3484" y="128"/>
                    <a:pt x="3326" y="1"/>
                    <a:pt x="31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6430200" y="4004275"/>
              <a:ext cx="57825" cy="57050"/>
            </a:xfrm>
            <a:custGeom>
              <a:avLst/>
              <a:gdLst/>
              <a:ahLst/>
              <a:cxnLst/>
              <a:rect l="l" t="t" r="r" b="b"/>
              <a:pathLst>
                <a:path w="2313" h="2282" extrusionOk="0">
                  <a:moveTo>
                    <a:pt x="1648" y="666"/>
                  </a:moveTo>
                  <a:lnTo>
                    <a:pt x="1648" y="1616"/>
                  </a:lnTo>
                  <a:lnTo>
                    <a:pt x="698" y="1616"/>
                  </a:lnTo>
                  <a:lnTo>
                    <a:pt x="698" y="666"/>
                  </a:lnTo>
                  <a:close/>
                  <a:moveTo>
                    <a:pt x="349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1964"/>
                  </a:lnTo>
                  <a:cubicBezTo>
                    <a:pt x="1" y="2123"/>
                    <a:pt x="159" y="2281"/>
                    <a:pt x="349" y="2281"/>
                  </a:cubicBezTo>
                  <a:lnTo>
                    <a:pt x="1964" y="2281"/>
                  </a:lnTo>
                  <a:cubicBezTo>
                    <a:pt x="2154" y="2281"/>
                    <a:pt x="2313" y="2123"/>
                    <a:pt x="2313" y="1964"/>
                  </a:cubicBezTo>
                  <a:lnTo>
                    <a:pt x="2313" y="318"/>
                  </a:lnTo>
                  <a:cubicBezTo>
                    <a:pt x="2313" y="128"/>
                    <a:pt x="2154" y="1"/>
                    <a:pt x="196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3492900" y="3838025"/>
              <a:ext cx="2062475" cy="228050"/>
            </a:xfrm>
            <a:custGeom>
              <a:avLst/>
              <a:gdLst/>
              <a:ahLst/>
              <a:cxnLst/>
              <a:rect l="l" t="t" r="r" b="b"/>
              <a:pathLst>
                <a:path w="82499" h="9122" extrusionOk="0">
                  <a:moveTo>
                    <a:pt x="1" y="0"/>
                  </a:moveTo>
                  <a:lnTo>
                    <a:pt x="1" y="5004"/>
                  </a:lnTo>
                  <a:cubicBezTo>
                    <a:pt x="1" y="7284"/>
                    <a:pt x="1837" y="9121"/>
                    <a:pt x="4118" y="9121"/>
                  </a:cubicBezTo>
                  <a:lnTo>
                    <a:pt x="78350" y="9121"/>
                  </a:lnTo>
                  <a:cubicBezTo>
                    <a:pt x="80630" y="9121"/>
                    <a:pt x="82498" y="7284"/>
                    <a:pt x="82498" y="5004"/>
                  </a:cubicBezTo>
                  <a:lnTo>
                    <a:pt x="8249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3492900" y="2784250"/>
              <a:ext cx="2061675" cy="1053800"/>
            </a:xfrm>
            <a:custGeom>
              <a:avLst/>
              <a:gdLst/>
              <a:ahLst/>
              <a:cxnLst/>
              <a:rect l="l" t="t" r="r" b="b"/>
              <a:pathLst>
                <a:path w="82467" h="42152" extrusionOk="0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lnTo>
                    <a:pt x="1" y="42151"/>
                  </a:lnTo>
                  <a:lnTo>
                    <a:pt x="82467" y="42151"/>
                  </a:lnTo>
                  <a:lnTo>
                    <a:pt x="82467" y="4117"/>
                  </a:lnTo>
                  <a:cubicBezTo>
                    <a:pt x="82467" y="1837"/>
                    <a:pt x="80630" y="0"/>
                    <a:pt x="783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4313125" y="4066050"/>
              <a:ext cx="437850" cy="106900"/>
            </a:xfrm>
            <a:custGeom>
              <a:avLst/>
              <a:gdLst/>
              <a:ahLst/>
              <a:cxnLst/>
              <a:rect l="l" t="t" r="r" b="b"/>
              <a:pathLst>
                <a:path w="17514" h="4276" extrusionOk="0">
                  <a:moveTo>
                    <a:pt x="1" y="0"/>
                  </a:moveTo>
                  <a:lnTo>
                    <a:pt x="8425" y="2059"/>
                  </a:lnTo>
                  <a:lnTo>
                    <a:pt x="17514" y="4275"/>
                  </a:lnTo>
                  <a:cubicBezTo>
                    <a:pt x="17102" y="3040"/>
                    <a:pt x="16849" y="1647"/>
                    <a:pt x="168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4103325" y="4066050"/>
              <a:ext cx="841625" cy="291375"/>
            </a:xfrm>
            <a:custGeom>
              <a:avLst/>
              <a:gdLst/>
              <a:ahLst/>
              <a:cxnLst/>
              <a:rect l="l" t="t" r="r" b="b"/>
              <a:pathLst>
                <a:path w="33665" h="11655" extrusionOk="0">
                  <a:moveTo>
                    <a:pt x="8393" y="0"/>
                  </a:moveTo>
                  <a:cubicBezTo>
                    <a:pt x="8393" y="9596"/>
                    <a:pt x="0" y="11654"/>
                    <a:pt x="0" y="11654"/>
                  </a:cubicBezTo>
                  <a:lnTo>
                    <a:pt x="33665" y="11654"/>
                  </a:lnTo>
                  <a:cubicBezTo>
                    <a:pt x="33665" y="11654"/>
                    <a:pt x="27869" y="10229"/>
                    <a:pt x="25906" y="4275"/>
                  </a:cubicBezTo>
                  <a:lnTo>
                    <a:pt x="16817" y="2059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4098575" y="4344725"/>
              <a:ext cx="850325" cy="71275"/>
            </a:xfrm>
            <a:custGeom>
              <a:avLst/>
              <a:gdLst/>
              <a:ahLst/>
              <a:cxnLst/>
              <a:rect l="l" t="t" r="r" b="b"/>
              <a:pathLst>
                <a:path w="34013" h="285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806"/>
                  </a:lnTo>
                  <a:cubicBezTo>
                    <a:pt x="0" y="2376"/>
                    <a:pt x="475" y="2851"/>
                    <a:pt x="1045" y="2851"/>
                  </a:cubicBezTo>
                  <a:lnTo>
                    <a:pt x="32968" y="2851"/>
                  </a:lnTo>
                  <a:cubicBezTo>
                    <a:pt x="33538" y="2851"/>
                    <a:pt x="34013" y="2376"/>
                    <a:pt x="34013" y="1806"/>
                  </a:cubicBezTo>
                  <a:lnTo>
                    <a:pt x="34013" y="1046"/>
                  </a:lnTo>
                  <a:cubicBezTo>
                    <a:pt x="34013" y="476"/>
                    <a:pt x="33538" y="1"/>
                    <a:pt x="3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2780350" y="3284150"/>
              <a:ext cx="666650" cy="397925"/>
            </a:xfrm>
            <a:custGeom>
              <a:avLst/>
              <a:gdLst/>
              <a:ahLst/>
              <a:cxnLst/>
              <a:rect l="l" t="t" r="r" b="b"/>
              <a:pathLst>
                <a:path w="26666" h="15917" extrusionOk="0">
                  <a:moveTo>
                    <a:pt x="23392" y="0"/>
                  </a:moveTo>
                  <a:cubicBezTo>
                    <a:pt x="23034" y="0"/>
                    <a:pt x="22670" y="78"/>
                    <a:pt x="22327" y="241"/>
                  </a:cubicBezTo>
                  <a:lnTo>
                    <a:pt x="1711" y="10470"/>
                  </a:lnTo>
                  <a:cubicBezTo>
                    <a:pt x="507" y="11040"/>
                    <a:pt x="0" y="12496"/>
                    <a:pt x="602" y="13700"/>
                  </a:cubicBezTo>
                  <a:lnTo>
                    <a:pt x="1711" y="15917"/>
                  </a:lnTo>
                  <a:lnTo>
                    <a:pt x="26666" y="3566"/>
                  </a:lnTo>
                  <a:lnTo>
                    <a:pt x="25589" y="1349"/>
                  </a:lnTo>
                  <a:cubicBezTo>
                    <a:pt x="25159" y="489"/>
                    <a:pt x="24292" y="0"/>
                    <a:pt x="23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2823100" y="3373275"/>
              <a:ext cx="950100" cy="969100"/>
            </a:xfrm>
            <a:custGeom>
              <a:avLst/>
              <a:gdLst/>
              <a:ahLst/>
              <a:cxnLst/>
              <a:rect l="l" t="t" r="r" b="b"/>
              <a:pathLst>
                <a:path w="38004" h="38764" extrusionOk="0">
                  <a:moveTo>
                    <a:pt x="24956" y="1"/>
                  </a:moveTo>
                  <a:lnTo>
                    <a:pt x="1" y="12352"/>
                  </a:lnTo>
                  <a:lnTo>
                    <a:pt x="13048" y="38764"/>
                  </a:lnTo>
                  <a:lnTo>
                    <a:pt x="38003" y="26413"/>
                  </a:lnTo>
                  <a:lnTo>
                    <a:pt x="2495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3149300" y="4032775"/>
              <a:ext cx="674575" cy="414925"/>
            </a:xfrm>
            <a:custGeom>
              <a:avLst/>
              <a:gdLst/>
              <a:ahLst/>
              <a:cxnLst/>
              <a:rect l="l" t="t" r="r" b="b"/>
              <a:pathLst>
                <a:path w="26983" h="16597" extrusionOk="0">
                  <a:moveTo>
                    <a:pt x="24987" y="1"/>
                  </a:moveTo>
                  <a:lnTo>
                    <a:pt x="0" y="12384"/>
                  </a:lnTo>
                  <a:lnTo>
                    <a:pt x="1425" y="15234"/>
                  </a:lnTo>
                  <a:cubicBezTo>
                    <a:pt x="1854" y="16092"/>
                    <a:pt x="2719" y="16596"/>
                    <a:pt x="3616" y="16596"/>
                  </a:cubicBezTo>
                  <a:cubicBezTo>
                    <a:pt x="3976" y="16596"/>
                    <a:pt x="4342" y="16515"/>
                    <a:pt x="4687" y="16342"/>
                  </a:cubicBezTo>
                  <a:lnTo>
                    <a:pt x="25304" y="6145"/>
                  </a:lnTo>
                  <a:cubicBezTo>
                    <a:pt x="26507" y="5543"/>
                    <a:pt x="26982" y="4086"/>
                    <a:pt x="26412" y="2883"/>
                  </a:cubicBezTo>
                  <a:lnTo>
                    <a:pt x="249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3043200" y="3436475"/>
              <a:ext cx="129075" cy="73150"/>
            </a:xfrm>
            <a:custGeom>
              <a:avLst/>
              <a:gdLst/>
              <a:ahLst/>
              <a:cxnLst/>
              <a:rect l="l" t="t" r="r" b="b"/>
              <a:pathLst>
                <a:path w="5163" h="2926" extrusionOk="0">
                  <a:moveTo>
                    <a:pt x="4691" y="1"/>
                  </a:moveTo>
                  <a:cubicBezTo>
                    <a:pt x="4636" y="1"/>
                    <a:pt x="4580" y="13"/>
                    <a:pt x="4529" y="38"/>
                  </a:cubicBezTo>
                  <a:lnTo>
                    <a:pt x="286" y="2160"/>
                  </a:lnTo>
                  <a:cubicBezTo>
                    <a:pt x="96" y="2255"/>
                    <a:pt x="1" y="2476"/>
                    <a:pt x="96" y="2698"/>
                  </a:cubicBezTo>
                  <a:cubicBezTo>
                    <a:pt x="165" y="2837"/>
                    <a:pt x="319" y="2925"/>
                    <a:pt x="472" y="2925"/>
                  </a:cubicBezTo>
                  <a:cubicBezTo>
                    <a:pt x="528" y="2925"/>
                    <a:pt x="583" y="2914"/>
                    <a:pt x="634" y="2888"/>
                  </a:cubicBezTo>
                  <a:lnTo>
                    <a:pt x="4878" y="766"/>
                  </a:lnTo>
                  <a:cubicBezTo>
                    <a:pt x="5099" y="671"/>
                    <a:pt x="5163" y="418"/>
                    <a:pt x="5068" y="228"/>
                  </a:cubicBezTo>
                  <a:cubicBezTo>
                    <a:pt x="4998" y="89"/>
                    <a:pt x="4844" y="1"/>
                    <a:pt x="4691" y="1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3424825" y="4200850"/>
              <a:ext cx="148075" cy="97975"/>
            </a:xfrm>
            <a:custGeom>
              <a:avLst/>
              <a:gdLst/>
              <a:ahLst/>
              <a:cxnLst/>
              <a:rect l="l" t="t" r="r" b="b"/>
              <a:pathLst>
                <a:path w="5923" h="3919" extrusionOk="0">
                  <a:moveTo>
                    <a:pt x="4624" y="340"/>
                  </a:moveTo>
                  <a:cubicBezTo>
                    <a:pt x="4909" y="340"/>
                    <a:pt x="5194" y="498"/>
                    <a:pt x="5352" y="783"/>
                  </a:cubicBezTo>
                  <a:cubicBezTo>
                    <a:pt x="5542" y="1195"/>
                    <a:pt x="5384" y="1670"/>
                    <a:pt x="4972" y="1860"/>
                  </a:cubicBezTo>
                  <a:lnTo>
                    <a:pt x="1678" y="3507"/>
                  </a:lnTo>
                  <a:cubicBezTo>
                    <a:pt x="1562" y="3561"/>
                    <a:pt x="1440" y="3587"/>
                    <a:pt x="1320" y="3587"/>
                  </a:cubicBezTo>
                  <a:cubicBezTo>
                    <a:pt x="1018" y="3587"/>
                    <a:pt x="729" y="3422"/>
                    <a:pt x="570" y="3127"/>
                  </a:cubicBezTo>
                  <a:cubicBezTo>
                    <a:pt x="380" y="2747"/>
                    <a:pt x="538" y="2240"/>
                    <a:pt x="950" y="2050"/>
                  </a:cubicBezTo>
                  <a:lnTo>
                    <a:pt x="4244" y="403"/>
                  </a:lnTo>
                  <a:cubicBezTo>
                    <a:pt x="4370" y="372"/>
                    <a:pt x="4497" y="340"/>
                    <a:pt x="4624" y="340"/>
                  </a:cubicBezTo>
                  <a:close/>
                  <a:moveTo>
                    <a:pt x="4614" y="0"/>
                  </a:moveTo>
                  <a:cubicBezTo>
                    <a:pt x="4448" y="0"/>
                    <a:pt x="4279" y="38"/>
                    <a:pt x="4117" y="118"/>
                  </a:cubicBezTo>
                  <a:lnTo>
                    <a:pt x="823" y="1765"/>
                  </a:lnTo>
                  <a:cubicBezTo>
                    <a:pt x="253" y="2019"/>
                    <a:pt x="0" y="2715"/>
                    <a:pt x="285" y="3285"/>
                  </a:cubicBezTo>
                  <a:cubicBezTo>
                    <a:pt x="475" y="3697"/>
                    <a:pt x="887" y="3919"/>
                    <a:pt x="1330" y="3919"/>
                  </a:cubicBezTo>
                  <a:cubicBezTo>
                    <a:pt x="1488" y="3919"/>
                    <a:pt x="1678" y="3887"/>
                    <a:pt x="1837" y="3792"/>
                  </a:cubicBezTo>
                  <a:lnTo>
                    <a:pt x="5130" y="2177"/>
                  </a:lnTo>
                  <a:cubicBezTo>
                    <a:pt x="5700" y="1892"/>
                    <a:pt x="5922" y="1195"/>
                    <a:pt x="5637" y="625"/>
                  </a:cubicBezTo>
                  <a:cubicBezTo>
                    <a:pt x="5433" y="239"/>
                    <a:pt x="5034" y="0"/>
                    <a:pt x="4614" y="0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3085150" y="3823775"/>
              <a:ext cx="149675" cy="126700"/>
            </a:xfrm>
            <a:custGeom>
              <a:avLst/>
              <a:gdLst/>
              <a:ahLst/>
              <a:cxnLst/>
              <a:rect l="l" t="t" r="r" b="b"/>
              <a:pathLst>
                <a:path w="5987" h="5068" extrusionOk="0">
                  <a:moveTo>
                    <a:pt x="3770" y="0"/>
                  </a:moveTo>
                  <a:lnTo>
                    <a:pt x="1" y="3959"/>
                  </a:lnTo>
                  <a:lnTo>
                    <a:pt x="539" y="5067"/>
                  </a:lnTo>
                  <a:lnTo>
                    <a:pt x="5986" y="4497"/>
                  </a:lnTo>
                  <a:lnTo>
                    <a:pt x="5448" y="3389"/>
                  </a:lnTo>
                  <a:lnTo>
                    <a:pt x="1711" y="3801"/>
                  </a:lnTo>
                  <a:lnTo>
                    <a:pt x="4308" y="1109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3259350" y="3683625"/>
              <a:ext cx="58600" cy="311975"/>
            </a:xfrm>
            <a:custGeom>
              <a:avLst/>
              <a:gdLst/>
              <a:ahLst/>
              <a:cxnLst/>
              <a:rect l="l" t="t" r="r" b="b"/>
              <a:pathLst>
                <a:path w="2344" h="12479" extrusionOk="0">
                  <a:moveTo>
                    <a:pt x="1330" y="1"/>
                  </a:moveTo>
                  <a:lnTo>
                    <a:pt x="0" y="666"/>
                  </a:lnTo>
                  <a:lnTo>
                    <a:pt x="982" y="12479"/>
                  </a:lnTo>
                  <a:lnTo>
                    <a:pt x="2344" y="1181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3342475" y="3728775"/>
              <a:ext cx="149650" cy="126700"/>
            </a:xfrm>
            <a:custGeom>
              <a:avLst/>
              <a:gdLst/>
              <a:ahLst/>
              <a:cxnLst/>
              <a:rect l="l" t="t" r="r" b="b"/>
              <a:pathLst>
                <a:path w="5986" h="5068" extrusionOk="0">
                  <a:moveTo>
                    <a:pt x="5416" y="0"/>
                  </a:moveTo>
                  <a:lnTo>
                    <a:pt x="0" y="570"/>
                  </a:lnTo>
                  <a:lnTo>
                    <a:pt x="539" y="1710"/>
                  </a:lnTo>
                  <a:lnTo>
                    <a:pt x="4276" y="1267"/>
                  </a:lnTo>
                  <a:lnTo>
                    <a:pt x="1647" y="3959"/>
                  </a:lnTo>
                  <a:lnTo>
                    <a:pt x="2217" y="5067"/>
                  </a:lnTo>
                  <a:lnTo>
                    <a:pt x="5986" y="1109"/>
                  </a:lnTo>
                  <a:lnTo>
                    <a:pt x="5416" y="0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3644925" y="3248200"/>
              <a:ext cx="1771100" cy="341250"/>
            </a:xfrm>
            <a:custGeom>
              <a:avLst/>
              <a:gdLst/>
              <a:ahLst/>
              <a:cxnLst/>
              <a:rect l="l" t="t" r="r" b="b"/>
              <a:pathLst>
                <a:path w="70844" h="13650" extrusionOk="0">
                  <a:moveTo>
                    <a:pt x="23340" y="0"/>
                  </a:moveTo>
                  <a:cubicBezTo>
                    <a:pt x="21123" y="0"/>
                    <a:pt x="19001" y="887"/>
                    <a:pt x="17418" y="2470"/>
                  </a:cubicBezTo>
                  <a:lnTo>
                    <a:pt x="9374" y="10483"/>
                  </a:lnTo>
                  <a:cubicBezTo>
                    <a:pt x="8012" y="11876"/>
                    <a:pt x="6144" y="12668"/>
                    <a:pt x="4180" y="12668"/>
                  </a:cubicBezTo>
                  <a:lnTo>
                    <a:pt x="0" y="12668"/>
                  </a:lnTo>
                  <a:lnTo>
                    <a:pt x="0" y="13649"/>
                  </a:lnTo>
                  <a:lnTo>
                    <a:pt x="4180" y="13649"/>
                  </a:lnTo>
                  <a:cubicBezTo>
                    <a:pt x="6429" y="13649"/>
                    <a:pt x="8519" y="12794"/>
                    <a:pt x="10102" y="11211"/>
                  </a:cubicBezTo>
                  <a:lnTo>
                    <a:pt x="18146" y="3167"/>
                  </a:lnTo>
                  <a:cubicBezTo>
                    <a:pt x="19571" y="1726"/>
                    <a:pt x="21456" y="1006"/>
                    <a:pt x="23344" y="1006"/>
                  </a:cubicBezTo>
                  <a:cubicBezTo>
                    <a:pt x="25232" y="1006"/>
                    <a:pt x="27125" y="1726"/>
                    <a:pt x="28566" y="3167"/>
                  </a:cubicBezTo>
                  <a:lnTo>
                    <a:pt x="32841" y="7474"/>
                  </a:lnTo>
                  <a:cubicBezTo>
                    <a:pt x="34424" y="9057"/>
                    <a:pt x="36546" y="9912"/>
                    <a:pt x="38763" y="9912"/>
                  </a:cubicBezTo>
                  <a:cubicBezTo>
                    <a:pt x="41011" y="9912"/>
                    <a:pt x="43102" y="9057"/>
                    <a:pt x="44685" y="7474"/>
                  </a:cubicBezTo>
                  <a:cubicBezTo>
                    <a:pt x="46079" y="6081"/>
                    <a:pt x="47947" y="5320"/>
                    <a:pt x="49910" y="5320"/>
                  </a:cubicBezTo>
                  <a:cubicBezTo>
                    <a:pt x="51874" y="5320"/>
                    <a:pt x="53711" y="6081"/>
                    <a:pt x="55104" y="7474"/>
                  </a:cubicBezTo>
                  <a:lnTo>
                    <a:pt x="55706" y="8076"/>
                  </a:lnTo>
                  <a:cubicBezTo>
                    <a:pt x="57337" y="9707"/>
                    <a:pt x="59482" y="10522"/>
                    <a:pt x="61628" y="10522"/>
                  </a:cubicBezTo>
                  <a:cubicBezTo>
                    <a:pt x="63774" y="10522"/>
                    <a:pt x="65919" y="9707"/>
                    <a:pt x="67550" y="8076"/>
                  </a:cubicBezTo>
                  <a:lnTo>
                    <a:pt x="70844" y="4782"/>
                  </a:lnTo>
                  <a:lnTo>
                    <a:pt x="70147" y="4054"/>
                  </a:lnTo>
                  <a:lnTo>
                    <a:pt x="66853" y="7379"/>
                  </a:lnTo>
                  <a:cubicBezTo>
                    <a:pt x="65412" y="8804"/>
                    <a:pt x="63528" y="9517"/>
                    <a:pt x="61644" y="9517"/>
                  </a:cubicBezTo>
                  <a:cubicBezTo>
                    <a:pt x="59760" y="9517"/>
                    <a:pt x="57875" y="8804"/>
                    <a:pt x="56434" y="7379"/>
                  </a:cubicBezTo>
                  <a:lnTo>
                    <a:pt x="55833" y="6746"/>
                  </a:lnTo>
                  <a:cubicBezTo>
                    <a:pt x="54249" y="5194"/>
                    <a:pt x="52127" y="4307"/>
                    <a:pt x="49910" y="4307"/>
                  </a:cubicBezTo>
                  <a:cubicBezTo>
                    <a:pt x="47662" y="4307"/>
                    <a:pt x="45572" y="5194"/>
                    <a:pt x="43988" y="6777"/>
                  </a:cubicBezTo>
                  <a:cubicBezTo>
                    <a:pt x="42547" y="8202"/>
                    <a:pt x="40663" y="8915"/>
                    <a:pt x="38779" y="8915"/>
                  </a:cubicBezTo>
                  <a:cubicBezTo>
                    <a:pt x="36894" y="8915"/>
                    <a:pt x="35010" y="8202"/>
                    <a:pt x="33569" y="6777"/>
                  </a:cubicBezTo>
                  <a:lnTo>
                    <a:pt x="29262" y="2470"/>
                  </a:lnTo>
                  <a:cubicBezTo>
                    <a:pt x="27679" y="887"/>
                    <a:pt x="25589" y="0"/>
                    <a:pt x="23340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4161125" y="32038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0" y="349"/>
                  </a:moveTo>
                  <a:cubicBezTo>
                    <a:pt x="3325" y="349"/>
                    <a:pt x="4212" y="1204"/>
                    <a:pt x="4212" y="2281"/>
                  </a:cubicBezTo>
                  <a:cubicBezTo>
                    <a:pt x="4212" y="3358"/>
                    <a:pt x="3325" y="4213"/>
                    <a:pt x="2280" y="4213"/>
                  </a:cubicBezTo>
                  <a:cubicBezTo>
                    <a:pt x="1204" y="4213"/>
                    <a:pt x="317" y="3358"/>
                    <a:pt x="317" y="2281"/>
                  </a:cubicBezTo>
                  <a:cubicBezTo>
                    <a:pt x="317" y="1204"/>
                    <a:pt x="1204" y="349"/>
                    <a:pt x="2280" y="349"/>
                  </a:cubicBezTo>
                  <a:close/>
                  <a:moveTo>
                    <a:pt x="2280" y="1"/>
                  </a:moveTo>
                  <a:cubicBezTo>
                    <a:pt x="1014" y="1"/>
                    <a:pt x="0" y="1014"/>
                    <a:pt x="0" y="2281"/>
                  </a:cubicBezTo>
                  <a:cubicBezTo>
                    <a:pt x="0" y="3548"/>
                    <a:pt x="1014" y="4561"/>
                    <a:pt x="2280" y="4561"/>
                  </a:cubicBezTo>
                  <a:cubicBezTo>
                    <a:pt x="3516" y="4561"/>
                    <a:pt x="4561" y="3548"/>
                    <a:pt x="4561" y="2281"/>
                  </a:cubicBezTo>
                  <a:cubicBezTo>
                    <a:pt x="4561" y="1014"/>
                    <a:pt x="3516" y="1"/>
                    <a:pt x="2280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4571225" y="3445325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89" y="349"/>
                  </a:moveTo>
                  <a:cubicBezTo>
                    <a:pt x="2154" y="349"/>
                    <a:pt x="2661" y="887"/>
                    <a:pt x="2661" y="1521"/>
                  </a:cubicBezTo>
                  <a:cubicBezTo>
                    <a:pt x="2661" y="2186"/>
                    <a:pt x="2154" y="2693"/>
                    <a:pt x="1489" y="2693"/>
                  </a:cubicBezTo>
                  <a:cubicBezTo>
                    <a:pt x="856" y="2693"/>
                    <a:pt x="318" y="2186"/>
                    <a:pt x="318" y="1521"/>
                  </a:cubicBezTo>
                  <a:cubicBezTo>
                    <a:pt x="318" y="887"/>
                    <a:pt x="856" y="349"/>
                    <a:pt x="1489" y="349"/>
                  </a:cubicBezTo>
                  <a:close/>
                  <a:moveTo>
                    <a:pt x="1489" y="1"/>
                  </a:moveTo>
                  <a:cubicBezTo>
                    <a:pt x="666" y="1"/>
                    <a:pt x="1" y="697"/>
                    <a:pt x="1" y="1521"/>
                  </a:cubicBezTo>
                  <a:cubicBezTo>
                    <a:pt x="1" y="2376"/>
                    <a:pt x="666" y="3041"/>
                    <a:pt x="1489" y="3041"/>
                  </a:cubicBezTo>
                  <a:cubicBezTo>
                    <a:pt x="2344" y="3041"/>
                    <a:pt x="3009" y="2376"/>
                    <a:pt x="3009" y="1521"/>
                  </a:cubicBezTo>
                  <a:cubicBezTo>
                    <a:pt x="3009" y="697"/>
                    <a:pt x="2344" y="1"/>
                    <a:pt x="1489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119100" y="344532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123" y="349"/>
                  </a:moveTo>
                  <a:cubicBezTo>
                    <a:pt x="3073" y="349"/>
                    <a:pt x="3864" y="1141"/>
                    <a:pt x="3864" y="2122"/>
                  </a:cubicBezTo>
                  <a:cubicBezTo>
                    <a:pt x="3864" y="3073"/>
                    <a:pt x="3073" y="3864"/>
                    <a:pt x="2123" y="3864"/>
                  </a:cubicBezTo>
                  <a:cubicBezTo>
                    <a:pt x="1141" y="3864"/>
                    <a:pt x="349" y="3073"/>
                    <a:pt x="349" y="2122"/>
                  </a:cubicBezTo>
                  <a:cubicBezTo>
                    <a:pt x="349" y="1141"/>
                    <a:pt x="1141" y="349"/>
                    <a:pt x="2123" y="349"/>
                  </a:cubicBezTo>
                  <a:close/>
                  <a:moveTo>
                    <a:pt x="2123" y="1"/>
                  </a:moveTo>
                  <a:cubicBezTo>
                    <a:pt x="951" y="1"/>
                    <a:pt x="1" y="951"/>
                    <a:pt x="1" y="2122"/>
                  </a:cubicBezTo>
                  <a:cubicBezTo>
                    <a:pt x="1" y="3263"/>
                    <a:pt x="951" y="4213"/>
                    <a:pt x="2123" y="4213"/>
                  </a:cubicBezTo>
                  <a:cubicBezTo>
                    <a:pt x="3263" y="4213"/>
                    <a:pt x="4213" y="3263"/>
                    <a:pt x="4213" y="2122"/>
                  </a:cubicBezTo>
                  <a:cubicBezTo>
                    <a:pt x="4213" y="951"/>
                    <a:pt x="3263" y="1"/>
                    <a:pt x="2123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5355050" y="330597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090" y="349"/>
                  </a:moveTo>
                  <a:cubicBezTo>
                    <a:pt x="3072" y="349"/>
                    <a:pt x="3864" y="1141"/>
                    <a:pt x="3864" y="2123"/>
                  </a:cubicBezTo>
                  <a:cubicBezTo>
                    <a:pt x="3864" y="3073"/>
                    <a:pt x="3072" y="3865"/>
                    <a:pt x="2090" y="3865"/>
                  </a:cubicBezTo>
                  <a:cubicBezTo>
                    <a:pt x="1140" y="3865"/>
                    <a:pt x="349" y="3073"/>
                    <a:pt x="349" y="2091"/>
                  </a:cubicBezTo>
                  <a:cubicBezTo>
                    <a:pt x="349" y="1141"/>
                    <a:pt x="1140" y="349"/>
                    <a:pt x="2090" y="349"/>
                  </a:cubicBezTo>
                  <a:close/>
                  <a:moveTo>
                    <a:pt x="2090" y="1"/>
                  </a:moveTo>
                  <a:cubicBezTo>
                    <a:pt x="950" y="1"/>
                    <a:pt x="0" y="951"/>
                    <a:pt x="0" y="2123"/>
                  </a:cubicBezTo>
                  <a:cubicBezTo>
                    <a:pt x="0" y="3263"/>
                    <a:pt x="950" y="4213"/>
                    <a:pt x="2090" y="4213"/>
                  </a:cubicBezTo>
                  <a:cubicBezTo>
                    <a:pt x="3262" y="4213"/>
                    <a:pt x="4212" y="3263"/>
                    <a:pt x="4212" y="2123"/>
                  </a:cubicBezTo>
                  <a:cubicBezTo>
                    <a:pt x="4212" y="951"/>
                    <a:pt x="3262" y="1"/>
                    <a:pt x="2090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5377200" y="3328150"/>
              <a:ext cx="61000" cy="61000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901"/>
                    <a:pt x="539" y="2439"/>
                    <a:pt x="1204" y="2439"/>
                  </a:cubicBezTo>
                  <a:cubicBezTo>
                    <a:pt x="1869" y="2439"/>
                    <a:pt x="2439" y="1901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3592650" y="3524500"/>
              <a:ext cx="104550" cy="105325"/>
            </a:xfrm>
            <a:custGeom>
              <a:avLst/>
              <a:gdLst/>
              <a:ahLst/>
              <a:cxnLst/>
              <a:rect l="l" t="t" r="r" b="b"/>
              <a:pathLst>
                <a:path w="4182" h="4213" extrusionOk="0">
                  <a:moveTo>
                    <a:pt x="2091" y="349"/>
                  </a:moveTo>
                  <a:cubicBezTo>
                    <a:pt x="3073" y="349"/>
                    <a:pt x="3864" y="1109"/>
                    <a:pt x="3864" y="2091"/>
                  </a:cubicBezTo>
                  <a:cubicBezTo>
                    <a:pt x="3864" y="3072"/>
                    <a:pt x="3073" y="3864"/>
                    <a:pt x="2091" y="3864"/>
                  </a:cubicBezTo>
                  <a:cubicBezTo>
                    <a:pt x="1141" y="3864"/>
                    <a:pt x="349" y="3072"/>
                    <a:pt x="349" y="2091"/>
                  </a:cubicBezTo>
                  <a:cubicBezTo>
                    <a:pt x="349" y="1141"/>
                    <a:pt x="1109" y="349"/>
                    <a:pt x="2091" y="349"/>
                  </a:cubicBezTo>
                  <a:close/>
                  <a:moveTo>
                    <a:pt x="2091" y="1"/>
                  </a:moveTo>
                  <a:cubicBezTo>
                    <a:pt x="951" y="1"/>
                    <a:pt x="1" y="951"/>
                    <a:pt x="1" y="2091"/>
                  </a:cubicBezTo>
                  <a:cubicBezTo>
                    <a:pt x="1" y="3262"/>
                    <a:pt x="951" y="4213"/>
                    <a:pt x="2091" y="4213"/>
                  </a:cubicBezTo>
                  <a:cubicBezTo>
                    <a:pt x="3263" y="4213"/>
                    <a:pt x="4181" y="3262"/>
                    <a:pt x="4181" y="2091"/>
                  </a:cubicBezTo>
                  <a:cubicBezTo>
                    <a:pt x="4181" y="951"/>
                    <a:pt x="3263" y="1"/>
                    <a:pt x="2091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3614825" y="3546675"/>
              <a:ext cx="61000" cy="60975"/>
            </a:xfrm>
            <a:custGeom>
              <a:avLst/>
              <a:gdLst/>
              <a:ahLst/>
              <a:cxnLst/>
              <a:rect l="l" t="t" r="r" b="b"/>
              <a:pathLst>
                <a:path w="2440" h="2439" extrusionOk="0">
                  <a:moveTo>
                    <a:pt x="1204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900"/>
                    <a:pt x="539" y="2439"/>
                    <a:pt x="1204" y="2439"/>
                  </a:cubicBezTo>
                  <a:cubicBezTo>
                    <a:pt x="1869" y="2439"/>
                    <a:pt x="2439" y="1900"/>
                    <a:pt x="2439" y="1204"/>
                  </a:cubicBezTo>
                  <a:cubicBezTo>
                    <a:pt x="2439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4880000" y="2948925"/>
              <a:ext cx="173425" cy="24550"/>
            </a:xfrm>
            <a:custGeom>
              <a:avLst/>
              <a:gdLst/>
              <a:ahLst/>
              <a:cxnLst/>
              <a:rect l="l" t="t" r="r" b="b"/>
              <a:pathLst>
                <a:path w="6937" h="982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6430" y="982"/>
                  </a:lnTo>
                  <a:cubicBezTo>
                    <a:pt x="6715" y="982"/>
                    <a:pt x="6936" y="760"/>
                    <a:pt x="6936" y="507"/>
                  </a:cubicBezTo>
                  <a:cubicBezTo>
                    <a:pt x="6936" y="222"/>
                    <a:pt x="6715" y="0"/>
                    <a:pt x="6430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5108025" y="2948925"/>
              <a:ext cx="81575" cy="24550"/>
            </a:xfrm>
            <a:custGeom>
              <a:avLst/>
              <a:gdLst/>
              <a:ahLst/>
              <a:cxnLst/>
              <a:rect l="l" t="t" r="r" b="b"/>
              <a:pathLst>
                <a:path w="3263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756" y="982"/>
                  </a:lnTo>
                  <a:cubicBezTo>
                    <a:pt x="3041" y="982"/>
                    <a:pt x="3262" y="760"/>
                    <a:pt x="3262" y="507"/>
                  </a:cubicBezTo>
                  <a:cubicBezTo>
                    <a:pt x="3262" y="222"/>
                    <a:pt x="3041" y="0"/>
                    <a:pt x="2756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5300425" y="2948925"/>
              <a:ext cx="58600" cy="24550"/>
            </a:xfrm>
            <a:custGeom>
              <a:avLst/>
              <a:gdLst/>
              <a:ahLst/>
              <a:cxnLst/>
              <a:rect l="l" t="t" r="r" b="b"/>
              <a:pathLst>
                <a:path w="2344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507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5127025" y="3021750"/>
              <a:ext cx="197950" cy="25375"/>
            </a:xfrm>
            <a:custGeom>
              <a:avLst/>
              <a:gdLst/>
              <a:ahLst/>
              <a:cxnLst/>
              <a:rect l="l" t="t" r="r" b="b"/>
              <a:pathLst>
                <a:path w="7918" h="1015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7443" y="1014"/>
                  </a:lnTo>
                  <a:cubicBezTo>
                    <a:pt x="7696" y="1014"/>
                    <a:pt x="7918" y="793"/>
                    <a:pt x="7918" y="508"/>
                  </a:cubicBezTo>
                  <a:cubicBezTo>
                    <a:pt x="7918" y="222"/>
                    <a:pt x="7696" y="1"/>
                    <a:pt x="7443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3979025" y="3617125"/>
              <a:ext cx="119575" cy="24575"/>
            </a:xfrm>
            <a:custGeom>
              <a:avLst/>
              <a:gdLst/>
              <a:ahLst/>
              <a:cxnLst/>
              <a:rect l="l" t="t" r="r" b="b"/>
              <a:pathLst>
                <a:path w="4783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307" y="983"/>
                  </a:lnTo>
                  <a:cubicBezTo>
                    <a:pt x="4561" y="983"/>
                    <a:pt x="4782" y="761"/>
                    <a:pt x="4782" y="508"/>
                  </a:cubicBezTo>
                  <a:cubicBezTo>
                    <a:pt x="4782" y="222"/>
                    <a:pt x="4561" y="1"/>
                    <a:pt x="4307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4148450" y="3617125"/>
              <a:ext cx="50700" cy="24575"/>
            </a:xfrm>
            <a:custGeom>
              <a:avLst/>
              <a:gdLst/>
              <a:ahLst/>
              <a:cxnLst/>
              <a:rect l="l" t="t" r="r" b="b"/>
              <a:pathLst>
                <a:path w="2028" h="983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521" y="983"/>
                  </a:lnTo>
                  <a:cubicBezTo>
                    <a:pt x="1806" y="983"/>
                    <a:pt x="2027" y="761"/>
                    <a:pt x="2027" y="508"/>
                  </a:cubicBezTo>
                  <a:cubicBezTo>
                    <a:pt x="2027" y="222"/>
                    <a:pt x="1806" y="1"/>
                    <a:pt x="1521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750175" y="3617125"/>
              <a:ext cx="136975" cy="24575"/>
            </a:xfrm>
            <a:custGeom>
              <a:avLst/>
              <a:gdLst/>
              <a:ahLst/>
              <a:cxnLst/>
              <a:rect l="l" t="t" r="r" b="b"/>
              <a:pathLst>
                <a:path w="5479" h="983" extrusionOk="0">
                  <a:moveTo>
                    <a:pt x="475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475" y="983"/>
                  </a:cubicBezTo>
                  <a:lnTo>
                    <a:pt x="4972" y="983"/>
                  </a:lnTo>
                  <a:cubicBezTo>
                    <a:pt x="5257" y="983"/>
                    <a:pt x="5479" y="761"/>
                    <a:pt x="5479" y="508"/>
                  </a:cubicBezTo>
                  <a:cubicBezTo>
                    <a:pt x="5479" y="222"/>
                    <a:pt x="5257" y="1"/>
                    <a:pt x="49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933850" y="361712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2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163450" y="3617125"/>
              <a:ext cx="73650" cy="24575"/>
            </a:xfrm>
            <a:custGeom>
              <a:avLst/>
              <a:gdLst/>
              <a:ahLst/>
              <a:cxnLst/>
              <a:rect l="l" t="t" r="r" b="b"/>
              <a:pathLst>
                <a:path w="2946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2439" y="983"/>
                  </a:lnTo>
                  <a:cubicBezTo>
                    <a:pt x="2724" y="983"/>
                    <a:pt x="2946" y="761"/>
                    <a:pt x="2946" y="508"/>
                  </a:cubicBezTo>
                  <a:cubicBezTo>
                    <a:pt x="2946" y="222"/>
                    <a:pt x="2724" y="1"/>
                    <a:pt x="243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3676575" y="2937825"/>
              <a:ext cx="139375" cy="25375"/>
            </a:xfrm>
            <a:custGeom>
              <a:avLst/>
              <a:gdLst/>
              <a:ahLst/>
              <a:cxnLst/>
              <a:rect l="l" t="t" r="r" b="b"/>
              <a:pathLst>
                <a:path w="557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5068" y="1014"/>
                  </a:lnTo>
                  <a:cubicBezTo>
                    <a:pt x="5321" y="1014"/>
                    <a:pt x="5575" y="793"/>
                    <a:pt x="5543" y="508"/>
                  </a:cubicBezTo>
                  <a:cubicBezTo>
                    <a:pt x="5543" y="223"/>
                    <a:pt x="5321" y="1"/>
                    <a:pt x="5068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3852350" y="2937825"/>
              <a:ext cx="68100" cy="25375"/>
            </a:xfrm>
            <a:custGeom>
              <a:avLst/>
              <a:gdLst/>
              <a:ahLst/>
              <a:cxnLst/>
              <a:rect l="l" t="t" r="r" b="b"/>
              <a:pathLst>
                <a:path w="272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217" y="1014"/>
                  </a:lnTo>
                  <a:cubicBezTo>
                    <a:pt x="2502" y="1014"/>
                    <a:pt x="2724" y="793"/>
                    <a:pt x="2724" y="508"/>
                  </a:cubicBezTo>
                  <a:cubicBezTo>
                    <a:pt x="2724" y="223"/>
                    <a:pt x="2502" y="1"/>
                    <a:pt x="2217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2966400" y="2846400"/>
              <a:ext cx="266050" cy="531650"/>
            </a:xfrm>
            <a:custGeom>
              <a:avLst/>
              <a:gdLst/>
              <a:ahLst/>
              <a:cxnLst/>
              <a:rect l="l" t="t" r="r" b="b"/>
              <a:pathLst>
                <a:path w="10642" h="21266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64" y="301"/>
                  </a:cubicBezTo>
                  <a:lnTo>
                    <a:pt x="10293" y="10530"/>
                  </a:lnTo>
                  <a:lnTo>
                    <a:pt x="10293" y="21076"/>
                  </a:lnTo>
                  <a:cubicBezTo>
                    <a:pt x="10293" y="21171"/>
                    <a:pt x="10388" y="21266"/>
                    <a:pt x="10483" y="21266"/>
                  </a:cubicBezTo>
                  <a:cubicBezTo>
                    <a:pt x="10546" y="21266"/>
                    <a:pt x="10641" y="21171"/>
                    <a:pt x="10641" y="21076"/>
                  </a:cubicBezTo>
                  <a:lnTo>
                    <a:pt x="10641" y="10435"/>
                  </a:lnTo>
                  <a:cubicBezTo>
                    <a:pt x="10641" y="10403"/>
                    <a:pt x="10610" y="10372"/>
                    <a:pt x="10578" y="10340"/>
                  </a:cubicBezTo>
                  <a:lnTo>
                    <a:pt x="317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2741550" y="2634600"/>
              <a:ext cx="266850" cy="266850"/>
            </a:xfrm>
            <a:custGeom>
              <a:avLst/>
              <a:gdLst/>
              <a:ahLst/>
              <a:cxnLst/>
              <a:rect l="l" t="t" r="r" b="b"/>
              <a:pathLst>
                <a:path w="10674" h="10674" extrusionOk="0">
                  <a:moveTo>
                    <a:pt x="5321" y="317"/>
                  </a:moveTo>
                  <a:cubicBezTo>
                    <a:pt x="8076" y="317"/>
                    <a:pt x="10325" y="2566"/>
                    <a:pt x="10325" y="5353"/>
                  </a:cubicBezTo>
                  <a:cubicBezTo>
                    <a:pt x="10325" y="8108"/>
                    <a:pt x="8076" y="10356"/>
                    <a:pt x="5321" y="10356"/>
                  </a:cubicBezTo>
                  <a:cubicBezTo>
                    <a:pt x="2566" y="10356"/>
                    <a:pt x="317" y="8108"/>
                    <a:pt x="317" y="5353"/>
                  </a:cubicBezTo>
                  <a:cubicBezTo>
                    <a:pt x="317" y="2566"/>
                    <a:pt x="2566" y="317"/>
                    <a:pt x="5321" y="317"/>
                  </a:cubicBezTo>
                  <a:close/>
                  <a:moveTo>
                    <a:pt x="5321" y="1"/>
                  </a:moveTo>
                  <a:cubicBezTo>
                    <a:pt x="2376" y="1"/>
                    <a:pt x="1" y="2408"/>
                    <a:pt x="1" y="5353"/>
                  </a:cubicBezTo>
                  <a:cubicBezTo>
                    <a:pt x="1" y="8298"/>
                    <a:pt x="2376" y="10673"/>
                    <a:pt x="5321" y="10673"/>
                  </a:cubicBezTo>
                  <a:cubicBezTo>
                    <a:pt x="8266" y="10673"/>
                    <a:pt x="10673" y="8298"/>
                    <a:pt x="10673" y="5353"/>
                  </a:cubicBezTo>
                  <a:cubicBezTo>
                    <a:pt x="10673" y="2408"/>
                    <a:pt x="8266" y="1"/>
                    <a:pt x="53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2770850" y="2673800"/>
              <a:ext cx="207450" cy="188450"/>
            </a:xfrm>
            <a:custGeom>
              <a:avLst/>
              <a:gdLst/>
              <a:ahLst/>
              <a:cxnLst/>
              <a:rect l="l" t="t" r="r" b="b"/>
              <a:pathLst>
                <a:path w="8298" h="7538" extrusionOk="0">
                  <a:moveTo>
                    <a:pt x="4161" y="0"/>
                  </a:moveTo>
                  <a:cubicBezTo>
                    <a:pt x="3199" y="0"/>
                    <a:pt x="2233" y="365"/>
                    <a:pt x="1489" y="1093"/>
                  </a:cubicBezTo>
                  <a:cubicBezTo>
                    <a:pt x="0" y="2581"/>
                    <a:pt x="0" y="4957"/>
                    <a:pt x="1489" y="6445"/>
                  </a:cubicBezTo>
                  <a:cubicBezTo>
                    <a:pt x="2233" y="7173"/>
                    <a:pt x="3199" y="7538"/>
                    <a:pt x="4161" y="7538"/>
                  </a:cubicBezTo>
                  <a:cubicBezTo>
                    <a:pt x="5123" y="7538"/>
                    <a:pt x="6081" y="7173"/>
                    <a:pt x="6809" y="6445"/>
                  </a:cubicBezTo>
                  <a:cubicBezTo>
                    <a:pt x="8298" y="4957"/>
                    <a:pt x="8298" y="2581"/>
                    <a:pt x="6809" y="1093"/>
                  </a:cubicBezTo>
                  <a:cubicBezTo>
                    <a:pt x="6081" y="365"/>
                    <a:pt x="5123" y="0"/>
                    <a:pt x="416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3700325" y="2547525"/>
              <a:ext cx="8750" cy="292150"/>
            </a:xfrm>
            <a:custGeom>
              <a:avLst/>
              <a:gdLst/>
              <a:ahLst/>
              <a:cxnLst/>
              <a:rect l="l" t="t" r="r" b="b"/>
              <a:pathLst>
                <a:path w="350" h="11686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lnTo>
                    <a:pt x="1" y="11528"/>
                  </a:lnTo>
                  <a:cubicBezTo>
                    <a:pt x="1" y="11623"/>
                    <a:pt x="96" y="11686"/>
                    <a:pt x="191" y="11686"/>
                  </a:cubicBezTo>
                  <a:cubicBezTo>
                    <a:pt x="254" y="11686"/>
                    <a:pt x="349" y="11623"/>
                    <a:pt x="349" y="11528"/>
                  </a:cubicBezTo>
                  <a:lnTo>
                    <a:pt x="349" y="158"/>
                  </a:lnTo>
                  <a:cubicBezTo>
                    <a:pt x="349" y="63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2598250" y="3306775"/>
              <a:ext cx="424400" cy="669025"/>
            </a:xfrm>
            <a:custGeom>
              <a:avLst/>
              <a:gdLst/>
              <a:ahLst/>
              <a:cxnLst/>
              <a:rect l="l" t="t" r="r" b="b"/>
              <a:pathLst>
                <a:path w="16976" h="26761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6532"/>
                  </a:lnTo>
                  <a:cubicBezTo>
                    <a:pt x="0" y="16563"/>
                    <a:pt x="32" y="16595"/>
                    <a:pt x="64" y="16627"/>
                  </a:cubicBezTo>
                  <a:lnTo>
                    <a:pt x="10103" y="26697"/>
                  </a:lnTo>
                  <a:cubicBezTo>
                    <a:pt x="10135" y="26729"/>
                    <a:pt x="10198" y="26761"/>
                    <a:pt x="10230" y="26761"/>
                  </a:cubicBezTo>
                  <a:lnTo>
                    <a:pt x="16817" y="26761"/>
                  </a:lnTo>
                  <a:cubicBezTo>
                    <a:pt x="16912" y="26761"/>
                    <a:pt x="16975" y="26666"/>
                    <a:pt x="16975" y="26571"/>
                  </a:cubicBezTo>
                  <a:cubicBezTo>
                    <a:pt x="16975" y="26476"/>
                    <a:pt x="16880" y="26412"/>
                    <a:pt x="16785" y="26412"/>
                  </a:cubicBezTo>
                  <a:lnTo>
                    <a:pt x="10293" y="26412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914000" y="2241900"/>
              <a:ext cx="8725" cy="249425"/>
            </a:xfrm>
            <a:custGeom>
              <a:avLst/>
              <a:gdLst/>
              <a:ahLst/>
              <a:cxnLst/>
              <a:rect l="l" t="t" r="r" b="b"/>
              <a:pathLst>
                <a:path w="349" h="9977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787"/>
                  </a:lnTo>
                  <a:cubicBezTo>
                    <a:pt x="1" y="9882"/>
                    <a:pt x="96" y="9977"/>
                    <a:pt x="191" y="9977"/>
                  </a:cubicBezTo>
                  <a:cubicBezTo>
                    <a:pt x="286" y="9977"/>
                    <a:pt x="349" y="9882"/>
                    <a:pt x="349" y="9787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4192800" y="2458050"/>
              <a:ext cx="240700" cy="240700"/>
            </a:xfrm>
            <a:custGeom>
              <a:avLst/>
              <a:gdLst/>
              <a:ahLst/>
              <a:cxnLst/>
              <a:rect l="l" t="t" r="r" b="b"/>
              <a:pathLst>
                <a:path w="9628" h="9628" extrusionOk="0">
                  <a:moveTo>
                    <a:pt x="4814" y="1014"/>
                  </a:moveTo>
                  <a:cubicBezTo>
                    <a:pt x="6936" y="1014"/>
                    <a:pt x="8646" y="2724"/>
                    <a:pt x="8646" y="4814"/>
                  </a:cubicBezTo>
                  <a:cubicBezTo>
                    <a:pt x="8646" y="6904"/>
                    <a:pt x="6936" y="8614"/>
                    <a:pt x="4814" y="8614"/>
                  </a:cubicBezTo>
                  <a:cubicBezTo>
                    <a:pt x="2724" y="8614"/>
                    <a:pt x="1013" y="6904"/>
                    <a:pt x="1013" y="4814"/>
                  </a:cubicBezTo>
                  <a:cubicBezTo>
                    <a:pt x="1013" y="2724"/>
                    <a:pt x="2724" y="1014"/>
                    <a:pt x="4814" y="1014"/>
                  </a:cubicBezTo>
                  <a:close/>
                  <a:moveTo>
                    <a:pt x="4814" y="1"/>
                  </a:moveTo>
                  <a:cubicBezTo>
                    <a:pt x="2185" y="1"/>
                    <a:pt x="0" y="2154"/>
                    <a:pt x="0" y="4814"/>
                  </a:cubicBezTo>
                  <a:cubicBezTo>
                    <a:pt x="0" y="7474"/>
                    <a:pt x="2185" y="9628"/>
                    <a:pt x="4814" y="9628"/>
                  </a:cubicBezTo>
                  <a:cubicBezTo>
                    <a:pt x="7474" y="9628"/>
                    <a:pt x="9627" y="7474"/>
                    <a:pt x="9627" y="4814"/>
                  </a:cubicBezTo>
                  <a:cubicBezTo>
                    <a:pt x="9627" y="2154"/>
                    <a:pt x="7474" y="1"/>
                    <a:pt x="481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4135000" y="1664750"/>
              <a:ext cx="438625" cy="438625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1362"/>
                  </a:moveTo>
                  <a:cubicBezTo>
                    <a:pt x="12858" y="1362"/>
                    <a:pt x="16183" y="4687"/>
                    <a:pt x="16183" y="8773"/>
                  </a:cubicBezTo>
                  <a:cubicBezTo>
                    <a:pt x="16183" y="12858"/>
                    <a:pt x="12858" y="16183"/>
                    <a:pt x="8772" y="16183"/>
                  </a:cubicBezTo>
                  <a:cubicBezTo>
                    <a:pt x="4687" y="16183"/>
                    <a:pt x="1362" y="12858"/>
                    <a:pt x="1362" y="8773"/>
                  </a:cubicBezTo>
                  <a:cubicBezTo>
                    <a:pt x="1362" y="4687"/>
                    <a:pt x="4687" y="1362"/>
                    <a:pt x="8772" y="1362"/>
                  </a:cubicBezTo>
                  <a:close/>
                  <a:moveTo>
                    <a:pt x="8772" y="0"/>
                  </a:moveTo>
                  <a:cubicBezTo>
                    <a:pt x="3959" y="0"/>
                    <a:pt x="0" y="3927"/>
                    <a:pt x="0" y="8773"/>
                  </a:cubicBezTo>
                  <a:cubicBezTo>
                    <a:pt x="0" y="13618"/>
                    <a:pt x="3959" y="17545"/>
                    <a:pt x="8772" y="17545"/>
                  </a:cubicBezTo>
                  <a:cubicBezTo>
                    <a:pt x="13618" y="17545"/>
                    <a:pt x="17545" y="13586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285475" y="2764450"/>
              <a:ext cx="172625" cy="172625"/>
            </a:xfrm>
            <a:custGeom>
              <a:avLst/>
              <a:gdLst/>
              <a:ahLst/>
              <a:cxnLst/>
              <a:rect l="l" t="t" r="r" b="b"/>
              <a:pathLst>
                <a:path w="6905" h="6905" extrusionOk="0">
                  <a:moveTo>
                    <a:pt x="3452" y="1014"/>
                  </a:moveTo>
                  <a:cubicBezTo>
                    <a:pt x="4814" y="1014"/>
                    <a:pt x="5891" y="2091"/>
                    <a:pt x="5891" y="3452"/>
                  </a:cubicBezTo>
                  <a:cubicBezTo>
                    <a:pt x="5891" y="4782"/>
                    <a:pt x="4782" y="5891"/>
                    <a:pt x="3452" y="5891"/>
                  </a:cubicBezTo>
                  <a:cubicBezTo>
                    <a:pt x="2090" y="5891"/>
                    <a:pt x="1014" y="4782"/>
                    <a:pt x="1014" y="3452"/>
                  </a:cubicBezTo>
                  <a:cubicBezTo>
                    <a:pt x="1014" y="2091"/>
                    <a:pt x="2122" y="1014"/>
                    <a:pt x="3452" y="1014"/>
                  </a:cubicBezTo>
                  <a:close/>
                  <a:moveTo>
                    <a:pt x="3452" y="0"/>
                  </a:moveTo>
                  <a:cubicBezTo>
                    <a:pt x="1552" y="0"/>
                    <a:pt x="0" y="1552"/>
                    <a:pt x="0" y="3452"/>
                  </a:cubicBezTo>
                  <a:cubicBezTo>
                    <a:pt x="0" y="5352"/>
                    <a:pt x="1552" y="6904"/>
                    <a:pt x="3452" y="6904"/>
                  </a:cubicBezTo>
                  <a:cubicBezTo>
                    <a:pt x="5352" y="6904"/>
                    <a:pt x="6904" y="5352"/>
                    <a:pt x="6904" y="3452"/>
                  </a:cubicBezTo>
                  <a:cubicBezTo>
                    <a:pt x="6904" y="1552"/>
                    <a:pt x="5352" y="0"/>
                    <a:pt x="34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5016975" y="1886425"/>
              <a:ext cx="254950" cy="254950"/>
            </a:xfrm>
            <a:custGeom>
              <a:avLst/>
              <a:gdLst/>
              <a:ahLst/>
              <a:cxnLst/>
              <a:rect l="l" t="t" r="r" b="b"/>
              <a:pathLst>
                <a:path w="10198" h="10198" extrusionOk="0">
                  <a:moveTo>
                    <a:pt x="5099" y="982"/>
                  </a:moveTo>
                  <a:cubicBezTo>
                    <a:pt x="7348" y="982"/>
                    <a:pt x="9185" y="2819"/>
                    <a:pt x="9185" y="5099"/>
                  </a:cubicBezTo>
                  <a:cubicBezTo>
                    <a:pt x="9185" y="7348"/>
                    <a:pt x="7348" y="9185"/>
                    <a:pt x="5099" y="9185"/>
                  </a:cubicBezTo>
                  <a:cubicBezTo>
                    <a:pt x="2851" y="9185"/>
                    <a:pt x="1014" y="7348"/>
                    <a:pt x="1014" y="5099"/>
                  </a:cubicBezTo>
                  <a:cubicBezTo>
                    <a:pt x="1014" y="2819"/>
                    <a:pt x="2851" y="982"/>
                    <a:pt x="5099" y="982"/>
                  </a:cubicBezTo>
                  <a:close/>
                  <a:moveTo>
                    <a:pt x="5099" y="1"/>
                  </a:moveTo>
                  <a:cubicBezTo>
                    <a:pt x="2281" y="1"/>
                    <a:pt x="1" y="2281"/>
                    <a:pt x="1" y="5099"/>
                  </a:cubicBezTo>
                  <a:cubicBezTo>
                    <a:pt x="1" y="7886"/>
                    <a:pt x="2281" y="10198"/>
                    <a:pt x="5099" y="10198"/>
                  </a:cubicBezTo>
                  <a:cubicBezTo>
                    <a:pt x="7918" y="10198"/>
                    <a:pt x="10198" y="7886"/>
                    <a:pt x="10198" y="5099"/>
                  </a:cubicBezTo>
                  <a:cubicBezTo>
                    <a:pt x="10198" y="2281"/>
                    <a:pt x="7918" y="1"/>
                    <a:pt x="509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6183975" y="1449400"/>
              <a:ext cx="254975" cy="254950"/>
            </a:xfrm>
            <a:custGeom>
              <a:avLst/>
              <a:gdLst/>
              <a:ahLst/>
              <a:cxnLst/>
              <a:rect l="l" t="t" r="r" b="b"/>
              <a:pathLst>
                <a:path w="10199" h="10198" extrusionOk="0">
                  <a:moveTo>
                    <a:pt x="5099" y="1014"/>
                  </a:moveTo>
                  <a:cubicBezTo>
                    <a:pt x="7348" y="1014"/>
                    <a:pt x="9185" y="2851"/>
                    <a:pt x="9185" y="5099"/>
                  </a:cubicBezTo>
                  <a:cubicBezTo>
                    <a:pt x="9185" y="7379"/>
                    <a:pt x="7348" y="9216"/>
                    <a:pt x="5099" y="9216"/>
                  </a:cubicBezTo>
                  <a:cubicBezTo>
                    <a:pt x="2819" y="9216"/>
                    <a:pt x="982" y="7379"/>
                    <a:pt x="982" y="5099"/>
                  </a:cubicBezTo>
                  <a:cubicBezTo>
                    <a:pt x="982" y="2851"/>
                    <a:pt x="2819" y="1014"/>
                    <a:pt x="5099" y="1014"/>
                  </a:cubicBezTo>
                  <a:close/>
                  <a:moveTo>
                    <a:pt x="5099" y="0"/>
                  </a:moveTo>
                  <a:cubicBezTo>
                    <a:pt x="2281" y="0"/>
                    <a:pt x="1" y="2312"/>
                    <a:pt x="1" y="5099"/>
                  </a:cubicBezTo>
                  <a:cubicBezTo>
                    <a:pt x="1" y="7918"/>
                    <a:pt x="2281" y="10198"/>
                    <a:pt x="5099" y="10198"/>
                  </a:cubicBezTo>
                  <a:cubicBezTo>
                    <a:pt x="7886" y="10198"/>
                    <a:pt x="10198" y="7918"/>
                    <a:pt x="10198" y="5099"/>
                  </a:cubicBezTo>
                  <a:cubicBezTo>
                    <a:pt x="10198" y="2312"/>
                    <a:pt x="7886" y="0"/>
                    <a:pt x="509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6605975" y="3315475"/>
              <a:ext cx="394300" cy="394325"/>
            </a:xfrm>
            <a:custGeom>
              <a:avLst/>
              <a:gdLst/>
              <a:ahLst/>
              <a:cxnLst/>
              <a:rect l="l" t="t" r="r" b="b"/>
              <a:pathLst>
                <a:path w="15772" h="15773" extrusionOk="0">
                  <a:moveTo>
                    <a:pt x="7886" y="1014"/>
                  </a:moveTo>
                  <a:cubicBezTo>
                    <a:pt x="11686" y="1014"/>
                    <a:pt x="14790" y="4118"/>
                    <a:pt x="14790" y="7887"/>
                  </a:cubicBezTo>
                  <a:cubicBezTo>
                    <a:pt x="14790" y="11687"/>
                    <a:pt x="11686" y="14790"/>
                    <a:pt x="7886" y="14790"/>
                  </a:cubicBezTo>
                  <a:cubicBezTo>
                    <a:pt x="4086" y="14790"/>
                    <a:pt x="1014" y="11687"/>
                    <a:pt x="1014" y="7887"/>
                  </a:cubicBezTo>
                  <a:cubicBezTo>
                    <a:pt x="1014" y="4118"/>
                    <a:pt x="4086" y="1014"/>
                    <a:pt x="7886" y="1014"/>
                  </a:cubicBezTo>
                  <a:close/>
                  <a:moveTo>
                    <a:pt x="7886" y="1"/>
                  </a:moveTo>
                  <a:cubicBezTo>
                    <a:pt x="3547" y="1"/>
                    <a:pt x="0" y="3548"/>
                    <a:pt x="0" y="7887"/>
                  </a:cubicBezTo>
                  <a:cubicBezTo>
                    <a:pt x="0" y="12257"/>
                    <a:pt x="3547" y="15772"/>
                    <a:pt x="7886" y="15772"/>
                  </a:cubicBezTo>
                  <a:cubicBezTo>
                    <a:pt x="12256" y="15772"/>
                    <a:pt x="15772" y="12257"/>
                    <a:pt x="15772" y="7887"/>
                  </a:cubicBezTo>
                  <a:cubicBezTo>
                    <a:pt x="15772" y="3548"/>
                    <a:pt x="12225" y="1"/>
                    <a:pt x="78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6647150" y="2157200"/>
              <a:ext cx="178150" cy="178150"/>
            </a:xfrm>
            <a:custGeom>
              <a:avLst/>
              <a:gdLst/>
              <a:ahLst/>
              <a:cxnLst/>
              <a:rect l="l" t="t" r="r" b="b"/>
              <a:pathLst>
                <a:path w="7126" h="7126" extrusionOk="0">
                  <a:moveTo>
                    <a:pt x="3579" y="1014"/>
                  </a:moveTo>
                  <a:cubicBezTo>
                    <a:pt x="4972" y="1014"/>
                    <a:pt x="6144" y="2154"/>
                    <a:pt x="6144" y="3579"/>
                  </a:cubicBezTo>
                  <a:cubicBezTo>
                    <a:pt x="6144" y="4972"/>
                    <a:pt x="4972" y="6112"/>
                    <a:pt x="3579" y="6112"/>
                  </a:cubicBezTo>
                  <a:cubicBezTo>
                    <a:pt x="2154" y="6112"/>
                    <a:pt x="1014" y="4972"/>
                    <a:pt x="1014" y="3579"/>
                  </a:cubicBezTo>
                  <a:cubicBezTo>
                    <a:pt x="1014" y="2154"/>
                    <a:pt x="2154" y="1014"/>
                    <a:pt x="3579" y="1014"/>
                  </a:cubicBezTo>
                  <a:close/>
                  <a:moveTo>
                    <a:pt x="3579" y="0"/>
                  </a:moveTo>
                  <a:cubicBezTo>
                    <a:pt x="1615" y="0"/>
                    <a:pt x="0" y="1615"/>
                    <a:pt x="0" y="3579"/>
                  </a:cubicBezTo>
                  <a:cubicBezTo>
                    <a:pt x="0" y="5542"/>
                    <a:pt x="1615" y="7126"/>
                    <a:pt x="3579" y="7126"/>
                  </a:cubicBezTo>
                  <a:cubicBezTo>
                    <a:pt x="5542" y="7126"/>
                    <a:pt x="7126" y="5542"/>
                    <a:pt x="7126" y="3579"/>
                  </a:cubicBezTo>
                  <a:cubicBezTo>
                    <a:pt x="7126" y="1615"/>
                    <a:pt x="5542" y="0"/>
                    <a:pt x="357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4713750" y="2228450"/>
              <a:ext cx="91850" cy="91075"/>
            </a:xfrm>
            <a:custGeom>
              <a:avLst/>
              <a:gdLst/>
              <a:ahLst/>
              <a:cxnLst/>
              <a:rect l="l" t="t" r="r" b="b"/>
              <a:pathLst>
                <a:path w="3674" h="3643" extrusionOk="0">
                  <a:moveTo>
                    <a:pt x="1837" y="982"/>
                  </a:moveTo>
                  <a:cubicBezTo>
                    <a:pt x="2280" y="982"/>
                    <a:pt x="2660" y="1362"/>
                    <a:pt x="2660" y="1806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14" y="2281"/>
                    <a:pt x="1014" y="1806"/>
                  </a:cubicBezTo>
                  <a:cubicBezTo>
                    <a:pt x="1014" y="1362"/>
                    <a:pt x="1394" y="982"/>
                    <a:pt x="1837" y="982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06"/>
                  </a:cubicBezTo>
                  <a:cubicBezTo>
                    <a:pt x="0" y="2819"/>
                    <a:pt x="824" y="3642"/>
                    <a:pt x="1837" y="3642"/>
                  </a:cubicBezTo>
                  <a:cubicBezTo>
                    <a:pt x="2850" y="3642"/>
                    <a:pt x="3674" y="2819"/>
                    <a:pt x="3674" y="1806"/>
                  </a:cubicBezTo>
                  <a:cubicBezTo>
                    <a:pt x="3674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3606900" y="2093075"/>
              <a:ext cx="152850" cy="153600"/>
            </a:xfrm>
            <a:custGeom>
              <a:avLst/>
              <a:gdLst/>
              <a:ahLst/>
              <a:cxnLst/>
              <a:rect l="l" t="t" r="r" b="b"/>
              <a:pathLst>
                <a:path w="6114" h="6144" extrusionOk="0">
                  <a:moveTo>
                    <a:pt x="3073" y="1014"/>
                  </a:moveTo>
                  <a:cubicBezTo>
                    <a:pt x="4181" y="1014"/>
                    <a:pt x="5131" y="1932"/>
                    <a:pt x="5131" y="3072"/>
                  </a:cubicBezTo>
                  <a:cubicBezTo>
                    <a:pt x="5131" y="4212"/>
                    <a:pt x="4181" y="5131"/>
                    <a:pt x="3073" y="5131"/>
                  </a:cubicBezTo>
                  <a:cubicBezTo>
                    <a:pt x="1933" y="5131"/>
                    <a:pt x="1014" y="4212"/>
                    <a:pt x="1014" y="3072"/>
                  </a:cubicBezTo>
                  <a:cubicBezTo>
                    <a:pt x="1014" y="1932"/>
                    <a:pt x="1933" y="1014"/>
                    <a:pt x="3073" y="1014"/>
                  </a:cubicBezTo>
                  <a:close/>
                  <a:moveTo>
                    <a:pt x="3073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44"/>
                    <a:pt x="3073" y="6144"/>
                  </a:cubicBezTo>
                  <a:cubicBezTo>
                    <a:pt x="4751" y="6144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4774700" y="1416150"/>
              <a:ext cx="152825" cy="152825"/>
            </a:xfrm>
            <a:custGeom>
              <a:avLst/>
              <a:gdLst/>
              <a:ahLst/>
              <a:cxnLst/>
              <a:rect l="l" t="t" r="r" b="b"/>
              <a:pathLst>
                <a:path w="6113" h="6113" extrusionOk="0">
                  <a:moveTo>
                    <a:pt x="3041" y="1014"/>
                  </a:moveTo>
                  <a:cubicBezTo>
                    <a:pt x="4181" y="1014"/>
                    <a:pt x="5099" y="1932"/>
                    <a:pt x="5099" y="3072"/>
                  </a:cubicBezTo>
                  <a:cubicBezTo>
                    <a:pt x="5099" y="4212"/>
                    <a:pt x="4181" y="5131"/>
                    <a:pt x="3041" y="5131"/>
                  </a:cubicBezTo>
                  <a:cubicBezTo>
                    <a:pt x="1901" y="5131"/>
                    <a:pt x="983" y="4212"/>
                    <a:pt x="983" y="3072"/>
                  </a:cubicBezTo>
                  <a:cubicBezTo>
                    <a:pt x="983" y="1932"/>
                    <a:pt x="1901" y="1014"/>
                    <a:pt x="3041" y="1014"/>
                  </a:cubicBezTo>
                  <a:close/>
                  <a:moveTo>
                    <a:pt x="3041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12"/>
                    <a:pt x="3041" y="6112"/>
                  </a:cubicBezTo>
                  <a:cubicBezTo>
                    <a:pt x="4751" y="6112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2681375" y="4073950"/>
              <a:ext cx="197975" cy="197175"/>
            </a:xfrm>
            <a:custGeom>
              <a:avLst/>
              <a:gdLst/>
              <a:ahLst/>
              <a:cxnLst/>
              <a:rect l="l" t="t" r="r" b="b"/>
              <a:pathLst>
                <a:path w="7919" h="7887" extrusionOk="0">
                  <a:moveTo>
                    <a:pt x="3959" y="982"/>
                  </a:moveTo>
                  <a:cubicBezTo>
                    <a:pt x="5575" y="982"/>
                    <a:pt x="6905" y="2313"/>
                    <a:pt x="6905" y="3928"/>
                  </a:cubicBezTo>
                  <a:cubicBezTo>
                    <a:pt x="6905" y="5574"/>
                    <a:pt x="5575" y="6873"/>
                    <a:pt x="3959" y="6873"/>
                  </a:cubicBezTo>
                  <a:cubicBezTo>
                    <a:pt x="2344" y="6873"/>
                    <a:pt x="1014" y="5574"/>
                    <a:pt x="1014" y="3928"/>
                  </a:cubicBezTo>
                  <a:cubicBezTo>
                    <a:pt x="1014" y="2313"/>
                    <a:pt x="2344" y="982"/>
                    <a:pt x="3959" y="982"/>
                  </a:cubicBezTo>
                  <a:close/>
                  <a:moveTo>
                    <a:pt x="3959" y="1"/>
                  </a:moveTo>
                  <a:cubicBezTo>
                    <a:pt x="1774" y="1"/>
                    <a:pt x="1" y="1774"/>
                    <a:pt x="1" y="3928"/>
                  </a:cubicBezTo>
                  <a:cubicBezTo>
                    <a:pt x="1" y="6113"/>
                    <a:pt x="1774" y="7886"/>
                    <a:pt x="3959" y="7886"/>
                  </a:cubicBezTo>
                  <a:cubicBezTo>
                    <a:pt x="6145" y="7886"/>
                    <a:pt x="7886" y="6113"/>
                    <a:pt x="7918" y="3928"/>
                  </a:cubicBezTo>
                  <a:cubicBezTo>
                    <a:pt x="7918" y="1774"/>
                    <a:pt x="6145" y="1"/>
                    <a:pt x="39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64" name="Google Shape;164;p13"/>
          <p:cNvSpPr txBox="1"/>
          <p:nvPr/>
        </p:nvSpPr>
        <p:spPr>
          <a:xfrm>
            <a:off x="831189" y="1037275"/>
            <a:ext cx="5695222" cy="1095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vi-VN" sz="6000" b="1" kern="0" dirty="0">
                <a:solidFill>
                  <a:srgbClr val="7030A0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Demo ứng dụng</a:t>
            </a:r>
            <a:endParaRPr sz="5867" b="1" kern="0" dirty="0">
              <a:solidFill>
                <a:srgbClr val="7030A0"/>
              </a:solidFill>
              <a:highlight>
                <a:srgbClr val="FFFFFF"/>
              </a:highlight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65" name="Google Shape;165;p13"/>
          <p:cNvSpPr txBox="1"/>
          <p:nvPr/>
        </p:nvSpPr>
        <p:spPr>
          <a:xfrm>
            <a:off x="609600" y="2727933"/>
            <a:ext cx="3069200" cy="7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2133" kern="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4337885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/>
          <p:nvPr/>
        </p:nvSpPr>
        <p:spPr>
          <a:xfrm>
            <a:off x="3682167" y="1015167"/>
            <a:ext cx="4827600" cy="4827600"/>
          </a:xfrm>
          <a:prstGeom prst="ellipse">
            <a:avLst/>
          </a:prstGeom>
          <a:solidFill>
            <a:srgbClr val="FFFFFF">
              <a:alpha val="871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4" name="Google Shape;134;p29"/>
          <p:cNvSpPr txBox="1">
            <a:spLocks noGrp="1"/>
          </p:cNvSpPr>
          <p:nvPr>
            <p:ph type="ctrTitle"/>
          </p:nvPr>
        </p:nvSpPr>
        <p:spPr>
          <a:xfrm>
            <a:off x="3844471" y="1015167"/>
            <a:ext cx="4374619" cy="27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vi-VN">
                <a:solidFill>
                  <a:schemeClr val="accent1"/>
                </a:solidFill>
              </a:rPr>
              <a:t>Thank you for watching !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35" name="Google Shape;135;p29"/>
          <p:cNvSpPr txBox="1">
            <a:spLocks noGrp="1"/>
          </p:cNvSpPr>
          <p:nvPr>
            <p:ph type="subTitle" idx="1"/>
          </p:nvPr>
        </p:nvSpPr>
        <p:spPr>
          <a:xfrm>
            <a:off x="3350317" y="3677233"/>
            <a:ext cx="5491200" cy="105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vi-VN" dirty="0">
                <a:solidFill>
                  <a:schemeClr val="accent1"/>
                </a:solidFill>
              </a:rPr>
              <a:t>Cám ơn thầy cô và các bạn đã theo dõi.</a:t>
            </a:r>
            <a:endParaRPr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25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2A3EEB-9A8E-4869-A01B-32F03F1F9808}"/>
              </a:ext>
            </a:extLst>
          </p:cNvPr>
          <p:cNvSpPr/>
          <p:nvPr/>
        </p:nvSpPr>
        <p:spPr>
          <a:xfrm>
            <a:off x="0" y="0"/>
            <a:ext cx="334229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C09C5B-2E4F-4CDC-84FF-2659BEF9E494}"/>
              </a:ext>
            </a:extLst>
          </p:cNvPr>
          <p:cNvSpPr/>
          <p:nvPr/>
        </p:nvSpPr>
        <p:spPr>
          <a:xfrm>
            <a:off x="5570482" y="790575"/>
            <a:ext cx="590347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Roboto Condensed" panose="02000000000000000000" pitchFamily="2" charset="0"/>
                <a:cs typeface="Dubai Medium" panose="020B0603030403030204" pitchFamily="34" charset="-78"/>
              </a:rPr>
              <a:t>Thành viên 3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ea typeface="Roboto Condensed" panose="02000000000000000000" pitchFamily="2" charset="0"/>
                <a:cs typeface="Dubai Medium" panose="020B0603030403030204" pitchFamily="34" charset="-78"/>
              </a:rPr>
              <a:t>Nguyễn</a:t>
            </a:r>
            <a:r>
              <a:rPr kumimoji="0" lang="vi-VN" sz="4000" b="0" i="0" u="none" strike="noStrike" kern="1200" cap="none" spc="0" normalizeH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ea typeface="Roboto Condensed" panose="02000000000000000000" pitchFamily="2" charset="0"/>
                <a:cs typeface="Dubai Medium" panose="020B0603030403030204" pitchFamily="34" charset="-78"/>
              </a:rPr>
              <a:t> Trần Trọng Phúc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ea typeface="Roboto Condensed" panose="02000000000000000000" pitchFamily="2" charset="0"/>
              <a:cs typeface="Dubai Medium" panose="020B0603030403030204" pitchFamily="34" charset="-7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BBBDF0-58FE-498B-8442-CF8F87D77C5E}"/>
              </a:ext>
            </a:extLst>
          </p:cNvPr>
          <p:cNvSpPr/>
          <p:nvPr/>
        </p:nvSpPr>
        <p:spPr>
          <a:xfrm>
            <a:off x="5570483" y="2114014"/>
            <a:ext cx="6621517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Trang thực hiện: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vi-VN" sz="1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     Trang giỏ</a:t>
            </a:r>
            <a:r>
              <a:rPr kumimoji="0" lang="vi-VN" sz="1800" b="0" i="0" u="none" strike="noStrike" kern="1200" cap="none" spc="0" normalizeH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hàng, Trang quản trị</a:t>
            </a: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Nhiệm vụ:</a:t>
            </a:r>
          </a:p>
          <a:p>
            <a:pPr lvl="0" algn="just">
              <a:lnSpc>
                <a:spcPct val="150000"/>
              </a:lnSpc>
            </a:pP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1  -  Hiện giỏ hàng.          </a:t>
            </a:r>
          </a:p>
          <a:p>
            <a:pPr lvl="0" algn="just">
              <a:lnSpc>
                <a:spcPct val="150000"/>
              </a:lnSpc>
            </a:pP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2  -  Thêm hàng vào giỏ, xóa hàng khỏi giỏ.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6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3  </a:t>
            </a: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-  Xóa hết, cập nhật số lượng.</a:t>
            </a:r>
          </a:p>
          <a:p>
            <a:pPr lvl="0" algn="just">
              <a:lnSpc>
                <a:spcPct val="150000"/>
              </a:lnSpc>
            </a:pPr>
            <a:r>
              <a:rPr kumimoji="0" lang="vi-VN" sz="16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</a:t>
            </a: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4  -  Lưu giỏ hàng cho mỗi user.</a:t>
            </a:r>
          </a:p>
          <a:p>
            <a:pPr lvl="0" algn="just">
              <a:lnSpc>
                <a:spcPct val="150000"/>
              </a:lnSpc>
            </a:pP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5 -  Quản lí thêm, xóa, sửa đơn hàng.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4" r="148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282105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2A3EEB-9A8E-4869-A01B-32F03F1F9808}"/>
              </a:ext>
            </a:extLst>
          </p:cNvPr>
          <p:cNvSpPr/>
          <p:nvPr/>
        </p:nvSpPr>
        <p:spPr>
          <a:xfrm>
            <a:off x="0" y="0"/>
            <a:ext cx="334229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C09C5B-2E4F-4CDC-84FF-2659BEF9E494}"/>
              </a:ext>
            </a:extLst>
          </p:cNvPr>
          <p:cNvSpPr/>
          <p:nvPr/>
        </p:nvSpPr>
        <p:spPr>
          <a:xfrm>
            <a:off x="5570483" y="790575"/>
            <a:ext cx="563131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Roboto Condensed" panose="02000000000000000000" pitchFamily="2" charset="0"/>
                <a:cs typeface="Dubai Medium" panose="020B0603030403030204" pitchFamily="34" charset="-78"/>
              </a:rPr>
              <a:t>Thành viên 4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ea typeface="Roboto Condensed" panose="02000000000000000000" pitchFamily="2" charset="0"/>
                <a:cs typeface="Dubai Medium" panose="020B0603030403030204" pitchFamily="34" charset="-78"/>
              </a:rPr>
              <a:t>Trần</a:t>
            </a:r>
            <a:r>
              <a:rPr kumimoji="0" lang="vi-VN" sz="4000" b="0" i="0" u="none" strike="noStrike" kern="1200" cap="none" spc="0" normalizeH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ea typeface="Roboto Condensed" panose="02000000000000000000" pitchFamily="2" charset="0"/>
                <a:cs typeface="Dubai Medium" panose="020B0603030403030204" pitchFamily="34" charset="-78"/>
              </a:rPr>
              <a:t> Hoàng Phong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ea typeface="Roboto Condensed" panose="02000000000000000000" pitchFamily="2" charset="0"/>
              <a:cs typeface="Dubai Medium" panose="020B0603030403030204" pitchFamily="34" charset="-7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BBBDF0-58FE-498B-8442-CF8F87D77C5E}"/>
              </a:ext>
            </a:extLst>
          </p:cNvPr>
          <p:cNvSpPr/>
          <p:nvPr/>
        </p:nvSpPr>
        <p:spPr>
          <a:xfrm>
            <a:off x="5570483" y="2114014"/>
            <a:ext cx="6621517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Trang thực hiện: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vi-VN" sz="1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     Trang tin tức, Trang quản</a:t>
            </a:r>
            <a:r>
              <a:rPr kumimoji="0" lang="vi-VN" sz="1800" b="0" i="0" u="none" strike="noStrike" kern="1200" cap="none" spc="0" normalizeH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trị</a:t>
            </a: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Nhiệm vụ:</a:t>
            </a:r>
          </a:p>
          <a:p>
            <a:pPr lvl="0" algn="just">
              <a:lnSpc>
                <a:spcPct val="150000"/>
              </a:lnSpc>
            </a:pP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1  -  Hiển thị tin tức.</a:t>
            </a:r>
          </a:p>
          <a:p>
            <a:pPr lvl="0" algn="just">
              <a:lnSpc>
                <a:spcPct val="150000"/>
              </a:lnSpc>
            </a:pP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2  -  Sắp xếp, lọc tin tức theo loại, thời gian đăng,… </a:t>
            </a:r>
          </a:p>
          <a:p>
            <a:pPr lvl="0" algn="just">
              <a:lnSpc>
                <a:spcPct val="150000"/>
              </a:lnSpc>
            </a:pP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3 -  Xem tin tức chi tiết, bình luận của tin tức.</a:t>
            </a:r>
          </a:p>
          <a:p>
            <a:pPr lvl="0" algn="just">
              <a:lnSpc>
                <a:spcPct val="150000"/>
              </a:lnSpc>
            </a:pP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4  -  Làm PowerPoint.</a:t>
            </a:r>
          </a:p>
          <a:p>
            <a:pPr lvl="0" algn="just">
              <a:lnSpc>
                <a:spcPct val="150000"/>
              </a:lnSpc>
            </a:pP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5 -  Quản lí thêm, xóa, sửa tin tức, loại tin tức, bình luận tin tức.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  </a:t>
            </a:r>
          </a:p>
        </p:txBody>
      </p:sp>
      <p:pic>
        <p:nvPicPr>
          <p:cNvPr id="30" name="Picture Placeholder 29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" r="18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222460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2A3EEB-9A8E-4869-A01B-32F03F1F9808}"/>
              </a:ext>
            </a:extLst>
          </p:cNvPr>
          <p:cNvSpPr/>
          <p:nvPr/>
        </p:nvSpPr>
        <p:spPr>
          <a:xfrm>
            <a:off x="0" y="0"/>
            <a:ext cx="334229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C09C5B-2E4F-4CDC-84FF-2659BEF9E494}"/>
              </a:ext>
            </a:extLst>
          </p:cNvPr>
          <p:cNvSpPr/>
          <p:nvPr/>
        </p:nvSpPr>
        <p:spPr>
          <a:xfrm>
            <a:off x="5570483" y="790575"/>
            <a:ext cx="563131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Roboto Condensed" panose="02000000000000000000" pitchFamily="2" charset="0"/>
                <a:cs typeface="Dubai Medium" panose="020B0603030403030204" pitchFamily="34" charset="-78"/>
              </a:rPr>
              <a:t>Thành viên 5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ea typeface="Roboto Condensed" panose="02000000000000000000" pitchFamily="2" charset="0"/>
                <a:cs typeface="Dubai Medium" panose="020B0603030403030204" pitchFamily="34" charset="-78"/>
              </a:rPr>
              <a:t>Trần</a:t>
            </a:r>
            <a:r>
              <a:rPr kumimoji="0" lang="vi-VN" sz="4000" b="0" i="0" u="none" strike="noStrike" kern="1200" cap="none" spc="0" normalizeH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ea typeface="Roboto Condensed" panose="02000000000000000000" pitchFamily="2" charset="0"/>
                <a:cs typeface="Dubai Medium" panose="020B0603030403030204" pitchFamily="34" charset="-78"/>
              </a:rPr>
              <a:t> Văn Khiêm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ea typeface="Roboto Condensed" panose="02000000000000000000" pitchFamily="2" charset="0"/>
              <a:cs typeface="Dubai Medium" panose="020B0603030403030204" pitchFamily="34" charset="-7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BBBDF0-58FE-498B-8442-CF8F87D77C5E}"/>
              </a:ext>
            </a:extLst>
          </p:cNvPr>
          <p:cNvSpPr/>
          <p:nvPr/>
        </p:nvSpPr>
        <p:spPr>
          <a:xfrm>
            <a:off x="5570483" y="2114014"/>
            <a:ext cx="6621517" cy="3231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Trang thực hiện: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     Trang người</a:t>
            </a:r>
            <a:r>
              <a:rPr kumimoji="0" lang="vi-VN" sz="18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dùng, Trang quản trị</a:t>
            </a:r>
            <a:endParaRPr kumimoji="0" lang="vi-VN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Nhiệm vụ:</a:t>
            </a:r>
          </a:p>
          <a:p>
            <a:pPr lvl="0" algn="just">
              <a:lnSpc>
                <a:spcPct val="150000"/>
              </a:lnSpc>
            </a:pPr>
            <a:r>
              <a:rPr lang="vi-VN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1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-</a:t>
            </a:r>
            <a:r>
              <a:rPr lang="vi-VN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Đăng ký, đăng nhập, đăng xuất, kích hoạt tài khoản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.</a:t>
            </a:r>
            <a:endParaRPr lang="vi-VN" sz="16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Open Sans Light" panose="020B0306030504020204" pitchFamily="34" charset="0"/>
              <a:cs typeface="Segoe UI" panose="020B0502040204020203" pitchFamily="34" charset="0"/>
            </a:endParaRPr>
          </a:p>
          <a:p>
            <a:pPr lvl="0" algn="just">
              <a:lnSpc>
                <a:spcPct val="150000"/>
              </a:lnSpc>
            </a:pPr>
            <a:r>
              <a:rPr lang="vi-VN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2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-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Xem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</a:t>
            </a:r>
            <a:r>
              <a:rPr lang="vi-VN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các đơn hàng đã đặt, trạng thái đơn hang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.</a:t>
            </a:r>
            <a:endParaRPr lang="vi-VN" sz="16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Open Sans Light" panose="020B0306030504020204" pitchFamily="34" charset="0"/>
              <a:cs typeface="Segoe UI" panose="020B0502040204020203" pitchFamily="34" charset="0"/>
            </a:endParaRPr>
          </a:p>
          <a:p>
            <a:pPr lvl="0" algn="just">
              <a:lnSpc>
                <a:spcPct val="150000"/>
              </a:lnSpc>
            </a:pPr>
            <a:r>
              <a:rPr lang="vi-VN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3 - Quản lí tài khoản người dùng, đăng nhập trang quản trị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             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" r="28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4297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C2">
      <a:dk1>
        <a:srgbClr val="000000"/>
      </a:dk1>
      <a:lt1>
        <a:srgbClr val="FFFFFF"/>
      </a:lt1>
      <a:dk2>
        <a:srgbClr val="2D3847"/>
      </a:dk2>
      <a:lt2>
        <a:srgbClr val="000000"/>
      </a:lt2>
      <a:accent1>
        <a:srgbClr val="20BEA0"/>
      </a:accent1>
      <a:accent2>
        <a:srgbClr val="33ADD3"/>
      </a:accent2>
      <a:accent3>
        <a:srgbClr val="1E4EB8"/>
      </a:accent3>
      <a:accent4>
        <a:srgbClr val="A516DE"/>
      </a:accent4>
      <a:accent5>
        <a:srgbClr val="EE1457"/>
      </a:accent5>
      <a:accent6>
        <a:srgbClr val="EB9B0B"/>
      </a:accent6>
      <a:hlink>
        <a:srgbClr val="44546A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col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305752"/>
      </a:accent1>
      <a:accent2>
        <a:srgbClr val="529076"/>
      </a:accent2>
      <a:accent3>
        <a:srgbClr val="6BB98F"/>
      </a:accent3>
      <a:accent4>
        <a:srgbClr val="8CE2AB"/>
      </a:accent4>
      <a:accent5>
        <a:srgbClr val="3B5E5C"/>
      </a:accent5>
      <a:accent6>
        <a:srgbClr val="6D7688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C2">
      <a:dk1>
        <a:srgbClr val="000000"/>
      </a:dk1>
      <a:lt1>
        <a:srgbClr val="FFFFFF"/>
      </a:lt1>
      <a:dk2>
        <a:srgbClr val="2D3847"/>
      </a:dk2>
      <a:lt2>
        <a:srgbClr val="000000"/>
      </a:lt2>
      <a:accent1>
        <a:srgbClr val="20BEA0"/>
      </a:accent1>
      <a:accent2>
        <a:srgbClr val="33ADD3"/>
      </a:accent2>
      <a:accent3>
        <a:srgbClr val="1E4EB8"/>
      </a:accent3>
      <a:accent4>
        <a:srgbClr val="A516DE"/>
      </a:accent4>
      <a:accent5>
        <a:srgbClr val="EE1457"/>
      </a:accent5>
      <a:accent6>
        <a:srgbClr val="EB9B0B"/>
      </a:accent6>
      <a:hlink>
        <a:srgbClr val="44546A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D Background by Slidesgo">
  <a:themeElements>
    <a:clrScheme name="Simple Light">
      <a:dk1>
        <a:srgbClr val="140B84"/>
      </a:dk1>
      <a:lt1>
        <a:srgbClr val="FFFFFF"/>
      </a:lt1>
      <a:dk2>
        <a:srgbClr val="11FFFF"/>
      </a:dk2>
      <a:lt2>
        <a:srgbClr val="EF00DE"/>
      </a:lt2>
      <a:accent1>
        <a:srgbClr val="781FC2"/>
      </a:accent1>
      <a:accent2>
        <a:srgbClr val="617EFF"/>
      </a:accent2>
      <a:accent3>
        <a:srgbClr val="392FB4"/>
      </a:accent3>
      <a:accent4>
        <a:srgbClr val="01C4C4"/>
      </a:accent4>
      <a:accent5>
        <a:srgbClr val="B800AB"/>
      </a:accent5>
      <a:accent6>
        <a:srgbClr val="392FB4"/>
      </a:accent6>
      <a:hlink>
        <a:srgbClr val="395BF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_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4_Office Theme">
  <a:themeElements>
    <a:clrScheme name="2020 Templates - Purple Monochrom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C387E6"/>
      </a:accent1>
      <a:accent2>
        <a:srgbClr val="B27BD3"/>
      </a:accent2>
      <a:accent3>
        <a:srgbClr val="A773C6"/>
      </a:accent3>
      <a:accent4>
        <a:srgbClr val="9B6AB9"/>
      </a:accent4>
      <a:accent5>
        <a:srgbClr val="8C61A9"/>
      </a:accent5>
      <a:accent6>
        <a:srgbClr val="825A9D"/>
      </a:accent6>
      <a:hlink>
        <a:srgbClr val="825A9D"/>
      </a:hlink>
      <a:folHlink>
        <a:srgbClr val="C386E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0" i="0" dirty="0">
            <a:latin typeface="Roboto Light" panose="02000000000000000000" pitchFamily="2" charset="0"/>
            <a:ea typeface="Roboto Light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1345</TotalTime>
  <Words>1416</Words>
  <Application>Microsoft Office PowerPoint</Application>
  <PresentationFormat>Widescreen</PresentationFormat>
  <Paragraphs>242</Paragraphs>
  <Slides>67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21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67</vt:i4>
      </vt:variant>
    </vt:vector>
  </HeadingPairs>
  <TitlesOfParts>
    <vt:vector size="97" baseType="lpstr">
      <vt:lpstr>.VnPark</vt:lpstr>
      <vt:lpstr>Abel</vt:lpstr>
      <vt:lpstr>Arial</vt:lpstr>
      <vt:lpstr>Calibri</vt:lpstr>
      <vt:lpstr>Calibri Light</vt:lpstr>
      <vt:lpstr>Century Gothic</vt:lpstr>
      <vt:lpstr>Chivo</vt:lpstr>
      <vt:lpstr>Chivo Light</vt:lpstr>
      <vt:lpstr>Dosis</vt:lpstr>
      <vt:lpstr>Fira Sans</vt:lpstr>
      <vt:lpstr>Fira Sans Medium</vt:lpstr>
      <vt:lpstr>Fira Sans SemiBold</vt:lpstr>
      <vt:lpstr>Gill Sans</vt:lpstr>
      <vt:lpstr>Helvetica</vt:lpstr>
      <vt:lpstr>Oswald Medium</vt:lpstr>
      <vt:lpstr>Oswald SemiBold</vt:lpstr>
      <vt:lpstr>Poppins</vt:lpstr>
      <vt:lpstr>Roboto Light</vt:lpstr>
      <vt:lpstr>Segoe UI</vt:lpstr>
      <vt:lpstr>Segoe UI Light</vt:lpstr>
      <vt:lpstr>Wingdings</vt:lpstr>
      <vt:lpstr>1_Office Theme</vt:lpstr>
      <vt:lpstr>Contents Slide Master</vt:lpstr>
      <vt:lpstr>Office Theme</vt:lpstr>
      <vt:lpstr>2_Office Theme</vt:lpstr>
      <vt:lpstr>3D Background by Slidesgo</vt:lpstr>
      <vt:lpstr>3_Office Theme</vt:lpstr>
      <vt:lpstr>Technology Infographics by Slidesgo</vt:lpstr>
      <vt:lpstr>1_Technology Infographics by Slidesgo</vt:lpstr>
      <vt:lpstr>4_Office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Khó khăn</vt:lpstr>
      <vt:lpstr>Thuận lợi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watching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Dung Lê</cp:lastModifiedBy>
  <cp:revision>190</cp:revision>
  <dcterms:created xsi:type="dcterms:W3CDTF">2020-12-03T17:28:23Z</dcterms:created>
  <dcterms:modified xsi:type="dcterms:W3CDTF">2020-12-15T11:54:08Z</dcterms:modified>
</cp:coreProperties>
</file>